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147479123" r:id="rId6"/>
    <p:sldId id="264" r:id="rId7"/>
    <p:sldId id="263" r:id="rId8"/>
    <p:sldId id="2147479129" r:id="rId9"/>
    <p:sldId id="2147479124" r:id="rId10"/>
    <p:sldId id="2147479125" r:id="rId11"/>
    <p:sldId id="2147479114" r:id="rId12"/>
    <p:sldId id="2147479126" r:id="rId13"/>
    <p:sldId id="2147479127" r:id="rId14"/>
    <p:sldId id="2147479134" r:id="rId15"/>
    <p:sldId id="2147479137" r:id="rId16"/>
    <p:sldId id="2147479144" r:id="rId17"/>
    <p:sldId id="2147479135" r:id="rId18"/>
    <p:sldId id="2147479132" r:id="rId19"/>
    <p:sldId id="2147479133" r:id="rId20"/>
    <p:sldId id="2147479138" r:id="rId21"/>
    <p:sldId id="2147479136" r:id="rId22"/>
    <p:sldId id="2147479139" r:id="rId23"/>
    <p:sldId id="2147479140" r:id="rId24"/>
    <p:sldId id="2147479141" r:id="rId25"/>
    <p:sldId id="2147479143" r:id="rId26"/>
    <p:sldId id="265" r:id="rId27"/>
    <p:sldId id="26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CD1A5F-FC24-784C-8DF5-622662D6247B}" v="498" dt="2024-01-13T13:56:50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03" d="100"/>
          <a:sy n="103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'Tom' Martens" userId="35ccf0d4-9e71-4d15-bebb-7c78661c64b3" providerId="ADAL" clId="{8CCD1A5F-FC24-784C-8DF5-622662D6247B}"/>
    <pc:docChg chg="undo custSel addSld delSld modSld sldOrd">
      <pc:chgData name="Thomas 'Tom' Martens" userId="35ccf0d4-9e71-4d15-bebb-7c78661c64b3" providerId="ADAL" clId="{8CCD1A5F-FC24-784C-8DF5-622662D6247B}" dt="2024-01-13T13:59:48.602" v="3362" actId="404"/>
      <pc:docMkLst>
        <pc:docMk/>
      </pc:docMkLst>
      <pc:sldChg chg="modSp mod">
        <pc:chgData name="Thomas 'Tom' Martens" userId="35ccf0d4-9e71-4d15-bebb-7c78661c64b3" providerId="ADAL" clId="{8CCD1A5F-FC24-784C-8DF5-622662D6247B}" dt="2024-01-13T13:39:14.075" v="3146" actId="20577"/>
        <pc:sldMkLst>
          <pc:docMk/>
          <pc:sldMk cId="953650063" sldId="259"/>
        </pc:sldMkLst>
        <pc:spChg chg="mod">
          <ac:chgData name="Thomas 'Tom' Martens" userId="35ccf0d4-9e71-4d15-bebb-7c78661c64b3" providerId="ADAL" clId="{8CCD1A5F-FC24-784C-8DF5-622662D6247B}" dt="2024-01-13T13:39:14.075" v="3146" actId="20577"/>
          <ac:spMkLst>
            <pc:docMk/>
            <pc:sldMk cId="953650063" sldId="259"/>
            <ac:spMk id="4" creationId="{89134B60-87FF-8F51-5465-5E7F43C995D9}"/>
          </ac:spMkLst>
        </pc:spChg>
      </pc:sldChg>
      <pc:sldChg chg="del">
        <pc:chgData name="Thomas 'Tom' Martens" userId="35ccf0d4-9e71-4d15-bebb-7c78661c64b3" providerId="ADAL" clId="{8CCD1A5F-FC24-784C-8DF5-622662D6247B}" dt="2024-01-13T13:34:40.994" v="2943" actId="2696"/>
        <pc:sldMkLst>
          <pc:docMk/>
          <pc:sldMk cId="12489801" sldId="260"/>
        </pc:sldMkLst>
      </pc:sldChg>
      <pc:sldChg chg="addSp modSp">
        <pc:chgData name="Thomas 'Tom' Martens" userId="35ccf0d4-9e71-4d15-bebb-7c78661c64b3" providerId="ADAL" clId="{8CCD1A5F-FC24-784C-8DF5-622662D6247B}" dt="2024-01-13T13:38:49.241" v="3144" actId="1076"/>
        <pc:sldMkLst>
          <pc:docMk/>
          <pc:sldMk cId="3724729301" sldId="261"/>
        </pc:sldMkLst>
        <pc:spChg chg="add mod">
          <ac:chgData name="Thomas 'Tom' Martens" userId="35ccf0d4-9e71-4d15-bebb-7c78661c64b3" providerId="ADAL" clId="{8CCD1A5F-FC24-784C-8DF5-622662D6247B}" dt="2024-01-13T13:38:49.241" v="3144" actId="1076"/>
          <ac:spMkLst>
            <pc:docMk/>
            <pc:sldMk cId="3724729301" sldId="261"/>
            <ac:spMk id="4" creationId="{C17C2ED7-85F8-2C7E-8073-A10A420DEF1C}"/>
          </ac:spMkLst>
        </pc:spChg>
        <pc:spChg chg="mod">
          <ac:chgData name="Thomas 'Tom' Martens" userId="35ccf0d4-9e71-4d15-bebb-7c78661c64b3" providerId="ADAL" clId="{8CCD1A5F-FC24-784C-8DF5-622662D6247B}" dt="2024-01-13T13:38:49.241" v="3144" actId="1076"/>
          <ac:spMkLst>
            <pc:docMk/>
            <pc:sldMk cId="3724729301" sldId="261"/>
            <ac:spMk id="6" creationId="{C8350F35-1E4B-45E8-3F55-3D081866C106}"/>
          </ac:spMkLst>
        </pc:spChg>
        <pc:spChg chg="mod">
          <ac:chgData name="Thomas 'Tom' Martens" userId="35ccf0d4-9e71-4d15-bebb-7c78661c64b3" providerId="ADAL" clId="{8CCD1A5F-FC24-784C-8DF5-622662D6247B}" dt="2024-01-13T13:38:49.241" v="3144" actId="1076"/>
          <ac:spMkLst>
            <pc:docMk/>
            <pc:sldMk cId="3724729301" sldId="261"/>
            <ac:spMk id="7" creationId="{E59285B2-7626-9A0D-946B-B9A45D1F2EC6}"/>
          </ac:spMkLst>
        </pc:spChg>
        <pc:spChg chg="mod">
          <ac:chgData name="Thomas 'Tom' Martens" userId="35ccf0d4-9e71-4d15-bebb-7c78661c64b3" providerId="ADAL" clId="{8CCD1A5F-FC24-784C-8DF5-622662D6247B}" dt="2024-01-13T13:38:49.241" v="3144" actId="1076"/>
          <ac:spMkLst>
            <pc:docMk/>
            <pc:sldMk cId="3724729301" sldId="261"/>
            <ac:spMk id="9" creationId="{C6468456-71AB-369E-F664-9F367FAB55FA}"/>
          </ac:spMkLst>
        </pc:spChg>
        <pc:spChg chg="mod">
          <ac:chgData name="Thomas 'Tom' Martens" userId="35ccf0d4-9e71-4d15-bebb-7c78661c64b3" providerId="ADAL" clId="{8CCD1A5F-FC24-784C-8DF5-622662D6247B}" dt="2024-01-13T13:38:49.241" v="3144" actId="1076"/>
          <ac:spMkLst>
            <pc:docMk/>
            <pc:sldMk cId="3724729301" sldId="261"/>
            <ac:spMk id="11" creationId="{57F8C0F9-A777-6B71-5FC4-3B303A969857}"/>
          </ac:spMkLst>
        </pc:spChg>
        <pc:spChg chg="mod">
          <ac:chgData name="Thomas 'Tom' Martens" userId="35ccf0d4-9e71-4d15-bebb-7c78661c64b3" providerId="ADAL" clId="{8CCD1A5F-FC24-784C-8DF5-622662D6247B}" dt="2024-01-13T13:38:49.241" v="3144" actId="1076"/>
          <ac:spMkLst>
            <pc:docMk/>
            <pc:sldMk cId="3724729301" sldId="261"/>
            <ac:spMk id="12" creationId="{BBD1FA8E-15E8-1353-43EE-BF368670DF7D}"/>
          </ac:spMkLst>
        </pc:spChg>
        <pc:spChg chg="mod">
          <ac:chgData name="Thomas 'Tom' Martens" userId="35ccf0d4-9e71-4d15-bebb-7c78661c64b3" providerId="ADAL" clId="{8CCD1A5F-FC24-784C-8DF5-622662D6247B}" dt="2024-01-13T13:38:49.241" v="3144" actId="1076"/>
          <ac:spMkLst>
            <pc:docMk/>
            <pc:sldMk cId="3724729301" sldId="261"/>
            <ac:spMk id="13" creationId="{982F4165-D256-B152-307D-02AF32D9CA85}"/>
          </ac:spMkLst>
        </pc:spChg>
        <pc:grpChg chg="add mod">
          <ac:chgData name="Thomas 'Tom' Martens" userId="35ccf0d4-9e71-4d15-bebb-7c78661c64b3" providerId="ADAL" clId="{8CCD1A5F-FC24-784C-8DF5-622662D6247B}" dt="2024-01-13T13:38:49.241" v="3144" actId="1076"/>
          <ac:grpSpMkLst>
            <pc:docMk/>
            <pc:sldMk cId="3724729301" sldId="261"/>
            <ac:grpSpMk id="5" creationId="{FA52D176-8D02-34B8-2B1F-80E4E437FA6F}"/>
          </ac:grpSpMkLst>
        </pc:grpChg>
        <pc:grpChg chg="add mod">
          <ac:chgData name="Thomas 'Tom' Martens" userId="35ccf0d4-9e71-4d15-bebb-7c78661c64b3" providerId="ADAL" clId="{8CCD1A5F-FC24-784C-8DF5-622662D6247B}" dt="2024-01-13T13:38:49.241" v="3144" actId="1076"/>
          <ac:grpSpMkLst>
            <pc:docMk/>
            <pc:sldMk cId="3724729301" sldId="261"/>
            <ac:grpSpMk id="8" creationId="{A7DAB205-DB85-0B41-66B8-CCFBADE93109}"/>
          </ac:grpSpMkLst>
        </pc:grpChg>
        <pc:grpChg chg="mod">
          <ac:chgData name="Thomas 'Tom' Martens" userId="35ccf0d4-9e71-4d15-bebb-7c78661c64b3" providerId="ADAL" clId="{8CCD1A5F-FC24-784C-8DF5-622662D6247B}" dt="2024-01-13T13:38:49.241" v="3144" actId="1076"/>
          <ac:grpSpMkLst>
            <pc:docMk/>
            <pc:sldMk cId="3724729301" sldId="261"/>
            <ac:grpSpMk id="10" creationId="{33856C00-1CDA-49F1-A44D-EDD847BE281B}"/>
          </ac:grpSpMkLst>
        </pc:grpChg>
      </pc:sldChg>
      <pc:sldChg chg="del">
        <pc:chgData name="Thomas 'Tom' Martens" userId="35ccf0d4-9e71-4d15-bebb-7c78661c64b3" providerId="ADAL" clId="{8CCD1A5F-FC24-784C-8DF5-622662D6247B}" dt="2024-01-13T13:39:16.990" v="3147" actId="2696"/>
        <pc:sldMkLst>
          <pc:docMk/>
          <pc:sldMk cId="1475679024" sldId="262"/>
        </pc:sldMkLst>
      </pc:sldChg>
      <pc:sldChg chg="addSp modSp mod">
        <pc:chgData name="Thomas 'Tom' Martens" userId="35ccf0d4-9e71-4d15-bebb-7c78661c64b3" providerId="ADAL" clId="{8CCD1A5F-FC24-784C-8DF5-622662D6247B}" dt="2024-01-13T13:22:11.814" v="2264" actId="1038"/>
        <pc:sldMkLst>
          <pc:docMk/>
          <pc:sldMk cId="2915143994" sldId="263"/>
        </pc:sldMkLst>
        <pc:spChg chg="mod">
          <ac:chgData name="Thomas 'Tom' Martens" userId="35ccf0d4-9e71-4d15-bebb-7c78661c64b3" providerId="ADAL" clId="{8CCD1A5F-FC24-784C-8DF5-622662D6247B}" dt="2024-01-13T13:21:52.928" v="2246" actId="1038"/>
          <ac:spMkLst>
            <pc:docMk/>
            <pc:sldMk cId="2915143994" sldId="263"/>
            <ac:spMk id="6" creationId="{48D7A98E-D5AF-6F84-B143-406E9E66594E}"/>
          </ac:spMkLst>
        </pc:spChg>
        <pc:grpChg chg="add mod">
          <ac:chgData name="Thomas 'Tom' Martens" userId="35ccf0d4-9e71-4d15-bebb-7c78661c64b3" providerId="ADAL" clId="{8CCD1A5F-FC24-784C-8DF5-622662D6247B}" dt="2024-01-13T13:22:11.814" v="2264" actId="1038"/>
          <ac:grpSpMkLst>
            <pc:docMk/>
            <pc:sldMk cId="2915143994" sldId="263"/>
            <ac:grpSpMk id="3" creationId="{38FEA9B3-556D-3ABC-8B63-497400EC0E02}"/>
          </ac:grpSpMkLst>
        </pc:grpChg>
        <pc:cxnChg chg="mod">
          <ac:chgData name="Thomas 'Tom' Martens" userId="35ccf0d4-9e71-4d15-bebb-7c78661c64b3" providerId="ADAL" clId="{8CCD1A5F-FC24-784C-8DF5-622662D6247B}" dt="2024-01-13T13:22:11.814" v="2264" actId="1038"/>
          <ac:cxnSpMkLst>
            <pc:docMk/>
            <pc:sldMk cId="2915143994" sldId="263"/>
            <ac:cxnSpMk id="23" creationId="{53A03DC9-C3BD-A9CD-2440-71FEF0282B8B}"/>
          </ac:cxnSpMkLst>
        </pc:cxnChg>
        <pc:cxnChg chg="mod">
          <ac:chgData name="Thomas 'Tom' Martens" userId="35ccf0d4-9e71-4d15-bebb-7c78661c64b3" providerId="ADAL" clId="{8CCD1A5F-FC24-784C-8DF5-622662D6247B}" dt="2024-01-13T13:22:11.814" v="2264" actId="1038"/>
          <ac:cxnSpMkLst>
            <pc:docMk/>
            <pc:sldMk cId="2915143994" sldId="263"/>
            <ac:cxnSpMk id="24" creationId="{CA9C3E2F-2916-485B-03F8-784154DB6415}"/>
          </ac:cxnSpMkLst>
        </pc:cxnChg>
      </pc:sldChg>
      <pc:sldChg chg="addSp modSp mod">
        <pc:chgData name="Thomas 'Tom' Martens" userId="35ccf0d4-9e71-4d15-bebb-7c78661c64b3" providerId="ADAL" clId="{8CCD1A5F-FC24-784C-8DF5-622662D6247B}" dt="2024-01-13T13:48:49.654" v="3206" actId="5793"/>
        <pc:sldMkLst>
          <pc:docMk/>
          <pc:sldMk cId="1640801358" sldId="265"/>
        </pc:sldMkLst>
        <pc:spChg chg="mod">
          <ac:chgData name="Thomas 'Tom' Martens" userId="35ccf0d4-9e71-4d15-bebb-7c78661c64b3" providerId="ADAL" clId="{8CCD1A5F-FC24-784C-8DF5-622662D6247B}" dt="2024-01-13T13:48:49.654" v="3206" actId="5793"/>
          <ac:spMkLst>
            <pc:docMk/>
            <pc:sldMk cId="1640801358" sldId="265"/>
            <ac:spMk id="4" creationId="{48FD9AE5-A74A-F95B-3EA3-98467ACB37CB}"/>
          </ac:spMkLst>
        </pc:spChg>
        <pc:spChg chg="mod">
          <ac:chgData name="Thomas 'Tom' Martens" userId="35ccf0d4-9e71-4d15-bebb-7c78661c64b3" providerId="ADAL" clId="{8CCD1A5F-FC24-784C-8DF5-622662D6247B}" dt="2024-01-13T13:38:18.561" v="3142"/>
          <ac:spMkLst>
            <pc:docMk/>
            <pc:sldMk cId="1640801358" sldId="265"/>
            <ac:spMk id="5" creationId="{D22BDD41-AABD-4BBE-F1ED-EEC097D4D2C1}"/>
          </ac:spMkLst>
        </pc:spChg>
        <pc:spChg chg="mod">
          <ac:chgData name="Thomas 'Tom' Martens" userId="35ccf0d4-9e71-4d15-bebb-7c78661c64b3" providerId="ADAL" clId="{8CCD1A5F-FC24-784C-8DF5-622662D6247B}" dt="2024-01-13T13:38:18.561" v="3142"/>
          <ac:spMkLst>
            <pc:docMk/>
            <pc:sldMk cId="1640801358" sldId="265"/>
            <ac:spMk id="6" creationId="{11954270-3B38-AF47-5B0B-5FC1661CDCE4}"/>
          </ac:spMkLst>
        </pc:spChg>
        <pc:spChg chg="mod">
          <ac:chgData name="Thomas 'Tom' Martens" userId="35ccf0d4-9e71-4d15-bebb-7c78661c64b3" providerId="ADAL" clId="{8CCD1A5F-FC24-784C-8DF5-622662D6247B}" dt="2024-01-13T13:38:18.561" v="3142"/>
          <ac:spMkLst>
            <pc:docMk/>
            <pc:sldMk cId="1640801358" sldId="265"/>
            <ac:spMk id="8" creationId="{370B142E-299A-8EDF-A9A3-5CDD39866484}"/>
          </ac:spMkLst>
        </pc:spChg>
        <pc:spChg chg="mod">
          <ac:chgData name="Thomas 'Tom' Martens" userId="35ccf0d4-9e71-4d15-bebb-7c78661c64b3" providerId="ADAL" clId="{8CCD1A5F-FC24-784C-8DF5-622662D6247B}" dt="2024-01-13T13:38:18.561" v="3142"/>
          <ac:spMkLst>
            <pc:docMk/>
            <pc:sldMk cId="1640801358" sldId="265"/>
            <ac:spMk id="10" creationId="{A8439715-51A3-FC43-16E3-90BDECEE550C}"/>
          </ac:spMkLst>
        </pc:spChg>
        <pc:spChg chg="mod">
          <ac:chgData name="Thomas 'Tom' Martens" userId="35ccf0d4-9e71-4d15-bebb-7c78661c64b3" providerId="ADAL" clId="{8CCD1A5F-FC24-784C-8DF5-622662D6247B}" dt="2024-01-13T13:38:18.561" v="3142"/>
          <ac:spMkLst>
            <pc:docMk/>
            <pc:sldMk cId="1640801358" sldId="265"/>
            <ac:spMk id="11" creationId="{42611B70-BB6A-D330-2FF0-7996B33E406D}"/>
          </ac:spMkLst>
        </pc:spChg>
        <pc:spChg chg="mod">
          <ac:chgData name="Thomas 'Tom' Martens" userId="35ccf0d4-9e71-4d15-bebb-7c78661c64b3" providerId="ADAL" clId="{8CCD1A5F-FC24-784C-8DF5-622662D6247B}" dt="2024-01-13T13:38:18.561" v="3142"/>
          <ac:spMkLst>
            <pc:docMk/>
            <pc:sldMk cId="1640801358" sldId="265"/>
            <ac:spMk id="12" creationId="{7DFA5ED0-16E4-DF7A-3F1A-F72D1CFB6F38}"/>
          </ac:spMkLst>
        </pc:spChg>
        <pc:grpChg chg="add mod">
          <ac:chgData name="Thomas 'Tom' Martens" userId="35ccf0d4-9e71-4d15-bebb-7c78661c64b3" providerId="ADAL" clId="{8CCD1A5F-FC24-784C-8DF5-622662D6247B}" dt="2024-01-13T13:38:18.561" v="3142"/>
          <ac:grpSpMkLst>
            <pc:docMk/>
            <pc:sldMk cId="1640801358" sldId="265"/>
            <ac:grpSpMk id="3" creationId="{E45EA26B-DAC6-6A3C-2ED8-DCE0F609389D}"/>
          </ac:grpSpMkLst>
        </pc:grpChg>
        <pc:grpChg chg="add mod">
          <ac:chgData name="Thomas 'Tom' Martens" userId="35ccf0d4-9e71-4d15-bebb-7c78661c64b3" providerId="ADAL" clId="{8CCD1A5F-FC24-784C-8DF5-622662D6247B}" dt="2024-01-13T13:38:18.561" v="3142"/>
          <ac:grpSpMkLst>
            <pc:docMk/>
            <pc:sldMk cId="1640801358" sldId="265"/>
            <ac:grpSpMk id="7" creationId="{15301AE3-DF74-4BA8-046A-09FED84A3FD6}"/>
          </ac:grpSpMkLst>
        </pc:grpChg>
        <pc:grpChg chg="mod">
          <ac:chgData name="Thomas 'Tom' Martens" userId="35ccf0d4-9e71-4d15-bebb-7c78661c64b3" providerId="ADAL" clId="{8CCD1A5F-FC24-784C-8DF5-622662D6247B}" dt="2024-01-13T13:38:18.561" v="3142"/>
          <ac:grpSpMkLst>
            <pc:docMk/>
            <pc:sldMk cId="1640801358" sldId="265"/>
            <ac:grpSpMk id="9" creationId="{4493A4E2-547C-CDF0-0A0A-0C887AA9D2BB}"/>
          </ac:grpSpMkLst>
        </pc:grpChg>
      </pc:sldChg>
      <pc:sldChg chg="addSp delSp modSp mod">
        <pc:chgData name="Thomas 'Tom' Martens" userId="35ccf0d4-9e71-4d15-bebb-7c78661c64b3" providerId="ADAL" clId="{8CCD1A5F-FC24-784C-8DF5-622662D6247B}" dt="2024-01-13T13:55:01.361" v="3271" actId="478"/>
        <pc:sldMkLst>
          <pc:docMk/>
          <pc:sldMk cId="2254563434" sldId="2147479114"/>
        </pc:sldMkLst>
        <pc:picChg chg="add del mod">
          <ac:chgData name="Thomas 'Tom' Martens" userId="35ccf0d4-9e71-4d15-bebb-7c78661c64b3" providerId="ADAL" clId="{8CCD1A5F-FC24-784C-8DF5-622662D6247B}" dt="2024-01-13T11:59:56.398" v="771" actId="478"/>
          <ac:picMkLst>
            <pc:docMk/>
            <pc:sldMk cId="2254563434" sldId="2147479114"/>
            <ac:picMk id="3" creationId="{0963D1D6-3CBD-EDDC-7478-F10E85719751}"/>
          </ac:picMkLst>
        </pc:picChg>
        <pc:picChg chg="add del mod">
          <ac:chgData name="Thomas 'Tom' Martens" userId="35ccf0d4-9e71-4d15-bebb-7c78661c64b3" providerId="ADAL" clId="{8CCD1A5F-FC24-784C-8DF5-622662D6247B}" dt="2024-01-13T13:55:01.361" v="3271" actId="478"/>
          <ac:picMkLst>
            <pc:docMk/>
            <pc:sldMk cId="2254563434" sldId="2147479114"/>
            <ac:picMk id="20" creationId="{26EC9466-40BF-F93F-4A8C-0AAC46A0DF7C}"/>
          </ac:picMkLst>
        </pc:picChg>
      </pc:sldChg>
      <pc:sldChg chg="addSp delSp modSp del mod modAnim">
        <pc:chgData name="Thomas 'Tom' Martens" userId="35ccf0d4-9e71-4d15-bebb-7c78661c64b3" providerId="ADAL" clId="{8CCD1A5F-FC24-784C-8DF5-622662D6247B}" dt="2024-01-13T13:38:56.640" v="3145" actId="2696"/>
        <pc:sldMkLst>
          <pc:docMk/>
          <pc:sldMk cId="3466037973" sldId="2147479122"/>
        </pc:sldMkLst>
        <pc:spChg chg="mod">
          <ac:chgData name="Thomas 'Tom' Martens" userId="35ccf0d4-9e71-4d15-bebb-7c78661c64b3" providerId="ADAL" clId="{8CCD1A5F-FC24-784C-8DF5-622662D6247B}" dt="2024-01-13T11:28:06.870" v="1"/>
          <ac:spMkLst>
            <pc:docMk/>
            <pc:sldMk cId="3466037973" sldId="2147479122"/>
            <ac:spMk id="4" creationId="{939BEFB3-0FF4-7325-964C-6D4AE394A659}"/>
          </ac:spMkLst>
        </pc:spChg>
        <pc:spChg chg="add mod">
          <ac:chgData name="Thomas 'Tom' Martens" userId="35ccf0d4-9e71-4d15-bebb-7c78661c64b3" providerId="ADAL" clId="{8CCD1A5F-FC24-784C-8DF5-622662D6247B}" dt="2024-01-13T11:29:43.963" v="83" actId="1035"/>
          <ac:spMkLst>
            <pc:docMk/>
            <pc:sldMk cId="3466037973" sldId="2147479122"/>
            <ac:spMk id="10" creationId="{8B32AE36-E2FA-E5FB-62C0-B0A405BED710}"/>
          </ac:spMkLst>
        </pc:spChg>
        <pc:spChg chg="add mod">
          <ac:chgData name="Thomas 'Tom' Martens" userId="35ccf0d4-9e71-4d15-bebb-7c78661c64b3" providerId="ADAL" clId="{8CCD1A5F-FC24-784C-8DF5-622662D6247B}" dt="2024-01-13T11:31:17.572" v="88" actId="207"/>
          <ac:spMkLst>
            <pc:docMk/>
            <pc:sldMk cId="3466037973" sldId="2147479122"/>
            <ac:spMk id="11" creationId="{EC0BD3A2-AFCF-AE58-707B-77CB1ABB7A04}"/>
          </ac:spMkLst>
        </pc:spChg>
        <pc:spChg chg="del">
          <ac:chgData name="Thomas 'Tom' Martens" userId="35ccf0d4-9e71-4d15-bebb-7c78661c64b3" providerId="ADAL" clId="{8CCD1A5F-FC24-784C-8DF5-622662D6247B}" dt="2024-01-13T13:16:19.175" v="2176" actId="478"/>
          <ac:spMkLst>
            <pc:docMk/>
            <pc:sldMk cId="3466037973" sldId="2147479122"/>
            <ac:spMk id="26" creationId="{93FD9973-1E9C-1688-AB74-A2169EED5063}"/>
          </ac:spMkLst>
        </pc:spChg>
        <pc:spChg chg="del">
          <ac:chgData name="Thomas 'Tom' Martens" userId="35ccf0d4-9e71-4d15-bebb-7c78661c64b3" providerId="ADAL" clId="{8CCD1A5F-FC24-784C-8DF5-622662D6247B}" dt="2024-01-13T12:43:36.392" v="953" actId="478"/>
          <ac:spMkLst>
            <pc:docMk/>
            <pc:sldMk cId="3466037973" sldId="2147479122"/>
            <ac:spMk id="48" creationId="{1D0499AD-4621-7475-5FA4-EFCFE34E2AC2}"/>
          </ac:spMkLst>
        </pc:spChg>
        <pc:grpChg chg="del">
          <ac:chgData name="Thomas 'Tom' Martens" userId="35ccf0d4-9e71-4d15-bebb-7c78661c64b3" providerId="ADAL" clId="{8CCD1A5F-FC24-784C-8DF5-622662D6247B}" dt="2024-01-13T12:43:41.689" v="954" actId="478"/>
          <ac:grpSpMkLst>
            <pc:docMk/>
            <pc:sldMk cId="3466037973" sldId="2147479122"/>
            <ac:grpSpMk id="51" creationId="{B0232462-74C8-0DD8-B622-C305D64CD466}"/>
          </ac:grpSpMkLst>
        </pc:grpChg>
        <pc:picChg chg="add mod">
          <ac:chgData name="Thomas 'Tom' Martens" userId="35ccf0d4-9e71-4d15-bebb-7c78661c64b3" providerId="ADAL" clId="{8CCD1A5F-FC24-784C-8DF5-622662D6247B}" dt="2024-01-13T12:56:51.299" v="1502" actId="1076"/>
          <ac:picMkLst>
            <pc:docMk/>
            <pc:sldMk cId="3466037973" sldId="2147479122"/>
            <ac:picMk id="15" creationId="{FCBF98CA-134F-E792-FE1F-436484D8DBD8}"/>
          </ac:picMkLst>
        </pc:picChg>
        <pc:picChg chg="del">
          <ac:chgData name="Thomas 'Tom' Martens" userId="35ccf0d4-9e71-4d15-bebb-7c78661c64b3" providerId="ADAL" clId="{8CCD1A5F-FC24-784C-8DF5-622662D6247B}" dt="2024-01-13T13:16:19.175" v="2176" actId="478"/>
          <ac:picMkLst>
            <pc:docMk/>
            <pc:sldMk cId="3466037973" sldId="2147479122"/>
            <ac:picMk id="21" creationId="{BAB5CD1B-8C46-619C-9B01-430C2618444C}"/>
          </ac:picMkLst>
        </pc:picChg>
        <pc:picChg chg="del">
          <ac:chgData name="Thomas 'Tom' Martens" userId="35ccf0d4-9e71-4d15-bebb-7c78661c64b3" providerId="ADAL" clId="{8CCD1A5F-FC24-784C-8DF5-622662D6247B}" dt="2024-01-13T13:16:19.175" v="2176" actId="478"/>
          <ac:picMkLst>
            <pc:docMk/>
            <pc:sldMk cId="3466037973" sldId="2147479122"/>
            <ac:picMk id="46" creationId="{71A6CB0F-B373-B123-D77B-4D40E7268A48}"/>
          </ac:picMkLst>
        </pc:picChg>
        <pc:picChg chg="del">
          <ac:chgData name="Thomas 'Tom' Martens" userId="35ccf0d4-9e71-4d15-bebb-7c78661c64b3" providerId="ADAL" clId="{8CCD1A5F-FC24-784C-8DF5-622662D6247B}" dt="2024-01-13T12:43:41.689" v="954" actId="478"/>
          <ac:picMkLst>
            <pc:docMk/>
            <pc:sldMk cId="3466037973" sldId="2147479122"/>
            <ac:picMk id="49" creationId="{8837DC79-2C62-187B-695F-451BE1B5C7BB}"/>
          </ac:picMkLst>
        </pc:picChg>
        <pc:picChg chg="del">
          <ac:chgData name="Thomas 'Tom' Martens" userId="35ccf0d4-9e71-4d15-bebb-7c78661c64b3" providerId="ADAL" clId="{8CCD1A5F-FC24-784C-8DF5-622662D6247B}" dt="2024-01-13T12:43:41.689" v="954" actId="478"/>
          <ac:picMkLst>
            <pc:docMk/>
            <pc:sldMk cId="3466037973" sldId="2147479122"/>
            <ac:picMk id="50" creationId="{28BF2AC1-3016-F31C-1958-02DEF4000B16}"/>
          </ac:picMkLst>
        </pc:picChg>
        <pc:picChg chg="mod">
          <ac:chgData name="Thomas 'Tom' Martens" userId="35ccf0d4-9e71-4d15-bebb-7c78661c64b3" providerId="ADAL" clId="{8CCD1A5F-FC24-784C-8DF5-622662D6247B}" dt="2024-01-13T12:43:29.607" v="952" actId="1076"/>
          <ac:picMkLst>
            <pc:docMk/>
            <pc:sldMk cId="3466037973" sldId="2147479122"/>
            <ac:picMk id="70" creationId="{3B3271BF-5C10-3675-7DF2-9711A066BCE4}"/>
          </ac:picMkLst>
        </pc:picChg>
      </pc:sldChg>
      <pc:sldChg chg="modSp mod">
        <pc:chgData name="Thomas 'Tom' Martens" userId="35ccf0d4-9e71-4d15-bebb-7c78661c64b3" providerId="ADAL" clId="{8CCD1A5F-FC24-784C-8DF5-622662D6247B}" dt="2024-01-13T13:42:13.740" v="3166" actId="1036"/>
        <pc:sldMkLst>
          <pc:docMk/>
          <pc:sldMk cId="3248570808" sldId="2147479125"/>
        </pc:sldMkLst>
        <pc:picChg chg="mod">
          <ac:chgData name="Thomas 'Tom' Martens" userId="35ccf0d4-9e71-4d15-bebb-7c78661c64b3" providerId="ADAL" clId="{8CCD1A5F-FC24-784C-8DF5-622662D6247B}" dt="2024-01-13T13:42:13.740" v="3166" actId="1036"/>
          <ac:picMkLst>
            <pc:docMk/>
            <pc:sldMk cId="3248570808" sldId="2147479125"/>
            <ac:picMk id="6" creationId="{E19A9411-26D2-AE5C-1A20-33613F91B1C0}"/>
          </ac:picMkLst>
        </pc:picChg>
      </pc:sldChg>
      <pc:sldChg chg="modSp mod">
        <pc:chgData name="Thomas 'Tom' Martens" userId="35ccf0d4-9e71-4d15-bebb-7c78661c64b3" providerId="ADAL" clId="{8CCD1A5F-FC24-784C-8DF5-622662D6247B}" dt="2024-01-13T13:41:44.500" v="3163" actId="20577"/>
        <pc:sldMkLst>
          <pc:docMk/>
          <pc:sldMk cId="2806955963" sldId="2147479129"/>
        </pc:sldMkLst>
        <pc:spChg chg="mod">
          <ac:chgData name="Thomas 'Tom' Martens" userId="35ccf0d4-9e71-4d15-bebb-7c78661c64b3" providerId="ADAL" clId="{8CCD1A5F-FC24-784C-8DF5-622662D6247B}" dt="2024-01-13T13:41:44.500" v="3163" actId="20577"/>
          <ac:spMkLst>
            <pc:docMk/>
            <pc:sldMk cId="2806955963" sldId="2147479129"/>
            <ac:spMk id="2" creationId="{9CE56BED-FF89-1852-DB18-46F3A5771144}"/>
          </ac:spMkLst>
        </pc:spChg>
      </pc:sldChg>
      <pc:sldChg chg="addSp delSp modSp add del mod ord delAnim modAnim">
        <pc:chgData name="Thomas 'Tom' Martens" userId="35ccf0d4-9e71-4d15-bebb-7c78661c64b3" providerId="ADAL" clId="{8CCD1A5F-FC24-784C-8DF5-622662D6247B}" dt="2024-01-13T13:50:34.373" v="3208" actId="2696"/>
        <pc:sldMkLst>
          <pc:docMk/>
          <pc:sldMk cId="2218267528" sldId="2147479130"/>
        </pc:sldMkLst>
        <pc:spChg chg="del">
          <ac:chgData name="Thomas 'Tom' Martens" userId="35ccf0d4-9e71-4d15-bebb-7c78661c64b3" providerId="ADAL" clId="{8CCD1A5F-FC24-784C-8DF5-622662D6247B}" dt="2024-01-13T11:38:38.976" v="184" actId="478"/>
          <ac:spMkLst>
            <pc:docMk/>
            <pc:sldMk cId="2218267528" sldId="2147479130"/>
            <ac:spMk id="3" creationId="{3E93FFEC-73E7-2B34-E470-A4B994CE7699}"/>
          </ac:spMkLst>
        </pc:spChg>
        <pc:spChg chg="mod">
          <ac:chgData name="Thomas 'Tom' Martens" userId="35ccf0d4-9e71-4d15-bebb-7c78661c64b3" providerId="ADAL" clId="{8CCD1A5F-FC24-784C-8DF5-622662D6247B}" dt="2024-01-13T11:51:36.276" v="611" actId="20577"/>
          <ac:spMkLst>
            <pc:docMk/>
            <pc:sldMk cId="2218267528" sldId="2147479130"/>
            <ac:spMk id="4" creationId="{19A8A9E9-39EE-CA1A-CA39-ED54156ADB64}"/>
          </ac:spMkLst>
        </pc:spChg>
        <pc:spChg chg="add del mod">
          <ac:chgData name="Thomas 'Tom' Martens" userId="35ccf0d4-9e71-4d15-bebb-7c78661c64b3" providerId="ADAL" clId="{8CCD1A5F-FC24-784C-8DF5-622662D6247B}" dt="2024-01-13T11:51:57.725" v="614" actId="478"/>
          <ac:spMkLst>
            <pc:docMk/>
            <pc:sldMk cId="2218267528" sldId="2147479130"/>
            <ac:spMk id="5" creationId="{514AFBC8-5AD6-6F5C-E800-D5426A7C2EAD}"/>
          </ac:spMkLst>
        </pc:spChg>
        <pc:spChg chg="del">
          <ac:chgData name="Thomas 'Tom' Martens" userId="35ccf0d4-9e71-4d15-bebb-7c78661c64b3" providerId="ADAL" clId="{8CCD1A5F-FC24-784C-8DF5-622662D6247B}" dt="2024-01-13T11:38:38.976" v="184" actId="478"/>
          <ac:spMkLst>
            <pc:docMk/>
            <pc:sldMk cId="2218267528" sldId="2147479130"/>
            <ac:spMk id="10" creationId="{83889B08-2057-64A7-253C-259F6673ECA2}"/>
          </ac:spMkLst>
        </pc:spChg>
        <pc:spChg chg="del">
          <ac:chgData name="Thomas 'Tom' Martens" userId="35ccf0d4-9e71-4d15-bebb-7c78661c64b3" providerId="ADAL" clId="{8CCD1A5F-FC24-784C-8DF5-622662D6247B}" dt="2024-01-13T11:38:38.976" v="184" actId="478"/>
          <ac:spMkLst>
            <pc:docMk/>
            <pc:sldMk cId="2218267528" sldId="2147479130"/>
            <ac:spMk id="11" creationId="{C48C8792-8EB4-F8BF-D85E-98F2D2062287}"/>
          </ac:spMkLst>
        </pc:spChg>
        <pc:spChg chg="del">
          <ac:chgData name="Thomas 'Tom' Martens" userId="35ccf0d4-9e71-4d15-bebb-7c78661c64b3" providerId="ADAL" clId="{8CCD1A5F-FC24-784C-8DF5-622662D6247B}" dt="2024-01-13T11:38:38.976" v="184" actId="478"/>
          <ac:spMkLst>
            <pc:docMk/>
            <pc:sldMk cId="2218267528" sldId="2147479130"/>
            <ac:spMk id="14" creationId="{A9EF22F3-71E1-0AD6-575C-9879174D0F62}"/>
          </ac:spMkLst>
        </pc:spChg>
        <pc:spChg chg="add del mod">
          <ac:chgData name="Thomas 'Tom' Martens" userId="35ccf0d4-9e71-4d15-bebb-7c78661c64b3" providerId="ADAL" clId="{8CCD1A5F-FC24-784C-8DF5-622662D6247B}" dt="2024-01-13T11:49:11.278" v="517" actId="478"/>
          <ac:spMkLst>
            <pc:docMk/>
            <pc:sldMk cId="2218267528" sldId="2147479130"/>
            <ac:spMk id="15" creationId="{45E8359D-F973-FAEA-1534-E2E3CBAE0D35}"/>
          </ac:spMkLst>
        </pc:spChg>
        <pc:spChg chg="del">
          <ac:chgData name="Thomas 'Tom' Martens" userId="35ccf0d4-9e71-4d15-bebb-7c78661c64b3" providerId="ADAL" clId="{8CCD1A5F-FC24-784C-8DF5-622662D6247B}" dt="2024-01-13T11:38:38.976" v="184" actId="478"/>
          <ac:spMkLst>
            <pc:docMk/>
            <pc:sldMk cId="2218267528" sldId="2147479130"/>
            <ac:spMk id="25" creationId="{A0F7CA13-B5F9-546F-D499-0DB8B292F3F5}"/>
          </ac:spMkLst>
        </pc:spChg>
        <pc:spChg chg="del">
          <ac:chgData name="Thomas 'Tom' Martens" userId="35ccf0d4-9e71-4d15-bebb-7c78661c64b3" providerId="ADAL" clId="{8CCD1A5F-FC24-784C-8DF5-622662D6247B}" dt="2024-01-13T11:38:38.976" v="184" actId="478"/>
          <ac:spMkLst>
            <pc:docMk/>
            <pc:sldMk cId="2218267528" sldId="2147479130"/>
            <ac:spMk id="26" creationId="{FCDE5BAA-463E-E7D4-44E6-6598525EF806}"/>
          </ac:spMkLst>
        </pc:spChg>
        <pc:spChg chg="add del mod">
          <ac:chgData name="Thomas 'Tom' Martens" userId="35ccf0d4-9e71-4d15-bebb-7c78661c64b3" providerId="ADAL" clId="{8CCD1A5F-FC24-784C-8DF5-622662D6247B}" dt="2024-01-13T11:49:11.278" v="517" actId="478"/>
          <ac:spMkLst>
            <pc:docMk/>
            <pc:sldMk cId="2218267528" sldId="2147479130"/>
            <ac:spMk id="37" creationId="{4DB811AB-CA15-0C64-D4F0-FE24AE6A40C9}"/>
          </ac:spMkLst>
        </pc:spChg>
        <pc:spChg chg="add del mod">
          <ac:chgData name="Thomas 'Tom' Martens" userId="35ccf0d4-9e71-4d15-bebb-7c78661c64b3" providerId="ADAL" clId="{8CCD1A5F-FC24-784C-8DF5-622662D6247B}" dt="2024-01-13T11:49:11.278" v="517" actId="478"/>
          <ac:spMkLst>
            <pc:docMk/>
            <pc:sldMk cId="2218267528" sldId="2147479130"/>
            <ac:spMk id="38" creationId="{51998269-5BE2-7E16-DCB3-EDBA1891BAC4}"/>
          </ac:spMkLst>
        </pc:spChg>
        <pc:spChg chg="del">
          <ac:chgData name="Thomas 'Tom' Martens" userId="35ccf0d4-9e71-4d15-bebb-7c78661c64b3" providerId="ADAL" clId="{8CCD1A5F-FC24-784C-8DF5-622662D6247B}" dt="2024-01-13T11:38:38.976" v="184" actId="478"/>
          <ac:spMkLst>
            <pc:docMk/>
            <pc:sldMk cId="2218267528" sldId="2147479130"/>
            <ac:spMk id="40" creationId="{0F90C0D5-2E8C-0089-DB61-A18D7242E1A2}"/>
          </ac:spMkLst>
        </pc:spChg>
        <pc:spChg chg="del mod">
          <ac:chgData name="Thomas 'Tom' Martens" userId="35ccf0d4-9e71-4d15-bebb-7c78661c64b3" providerId="ADAL" clId="{8CCD1A5F-FC24-784C-8DF5-622662D6247B}" dt="2024-01-13T11:51:50.588" v="613" actId="478"/>
          <ac:spMkLst>
            <pc:docMk/>
            <pc:sldMk cId="2218267528" sldId="2147479130"/>
            <ac:spMk id="48" creationId="{B2507E45-0713-E88A-3042-464C4FBC0B43}"/>
          </ac:spMkLst>
        </pc:spChg>
        <pc:spChg chg="del mod topLvl">
          <ac:chgData name="Thomas 'Tom' Martens" userId="35ccf0d4-9e71-4d15-bebb-7c78661c64b3" providerId="ADAL" clId="{8CCD1A5F-FC24-784C-8DF5-622662D6247B}" dt="2024-01-13T11:35:00.932" v="179" actId="478"/>
          <ac:spMkLst>
            <pc:docMk/>
            <pc:sldMk cId="2218267528" sldId="2147479130"/>
            <ac:spMk id="53" creationId="{88D70E27-FC1F-4716-5848-C76D5265FE33}"/>
          </ac:spMkLst>
        </pc:spChg>
        <pc:spChg chg="del">
          <ac:chgData name="Thomas 'Tom' Martens" userId="35ccf0d4-9e71-4d15-bebb-7c78661c64b3" providerId="ADAL" clId="{8CCD1A5F-FC24-784C-8DF5-622662D6247B}" dt="2024-01-13T11:38:38.976" v="184" actId="478"/>
          <ac:spMkLst>
            <pc:docMk/>
            <pc:sldMk cId="2218267528" sldId="2147479130"/>
            <ac:spMk id="57" creationId="{56FF6733-1E54-6F05-89AC-C8901EFDB9B9}"/>
          </ac:spMkLst>
        </pc:spChg>
        <pc:spChg chg="del">
          <ac:chgData name="Thomas 'Tom' Martens" userId="35ccf0d4-9e71-4d15-bebb-7c78661c64b3" providerId="ADAL" clId="{8CCD1A5F-FC24-784C-8DF5-622662D6247B}" dt="2024-01-13T11:38:38.976" v="184" actId="478"/>
          <ac:spMkLst>
            <pc:docMk/>
            <pc:sldMk cId="2218267528" sldId="2147479130"/>
            <ac:spMk id="58" creationId="{3CA4B743-5EB3-BAA6-4EED-C8B684278507}"/>
          </ac:spMkLst>
        </pc:spChg>
        <pc:spChg chg="del">
          <ac:chgData name="Thomas 'Tom' Martens" userId="35ccf0d4-9e71-4d15-bebb-7c78661c64b3" providerId="ADAL" clId="{8CCD1A5F-FC24-784C-8DF5-622662D6247B}" dt="2024-01-13T11:38:38.976" v="184" actId="478"/>
          <ac:spMkLst>
            <pc:docMk/>
            <pc:sldMk cId="2218267528" sldId="2147479130"/>
            <ac:spMk id="59" creationId="{41E6462E-93E9-AE8A-8F7F-561378343634}"/>
          </ac:spMkLst>
        </pc:spChg>
        <pc:spChg chg="del">
          <ac:chgData name="Thomas 'Tom' Martens" userId="35ccf0d4-9e71-4d15-bebb-7c78661c64b3" providerId="ADAL" clId="{8CCD1A5F-FC24-784C-8DF5-622662D6247B}" dt="2024-01-13T11:38:38.976" v="184" actId="478"/>
          <ac:spMkLst>
            <pc:docMk/>
            <pc:sldMk cId="2218267528" sldId="2147479130"/>
            <ac:spMk id="60" creationId="{02650550-AADD-9DE4-3B05-7BFD53055B4E}"/>
          </ac:spMkLst>
        </pc:spChg>
        <pc:spChg chg="add del mod">
          <ac:chgData name="Thomas 'Tom' Martens" userId="35ccf0d4-9e71-4d15-bebb-7c78661c64b3" providerId="ADAL" clId="{8CCD1A5F-FC24-784C-8DF5-622662D6247B}" dt="2024-01-13T11:49:11.278" v="517" actId="478"/>
          <ac:spMkLst>
            <pc:docMk/>
            <pc:sldMk cId="2218267528" sldId="2147479130"/>
            <ac:spMk id="73" creationId="{747FA4E9-2FB3-74E3-5518-BFAF12807E52}"/>
          </ac:spMkLst>
        </pc:spChg>
        <pc:spChg chg="add del mod">
          <ac:chgData name="Thomas 'Tom' Martens" userId="35ccf0d4-9e71-4d15-bebb-7c78661c64b3" providerId="ADAL" clId="{8CCD1A5F-FC24-784C-8DF5-622662D6247B}" dt="2024-01-13T11:49:11.278" v="517" actId="478"/>
          <ac:spMkLst>
            <pc:docMk/>
            <pc:sldMk cId="2218267528" sldId="2147479130"/>
            <ac:spMk id="74" creationId="{A266BE9E-5465-A659-DD19-B2BD9D37161B}"/>
          </ac:spMkLst>
        </pc:spChg>
        <pc:spChg chg="add del mod">
          <ac:chgData name="Thomas 'Tom' Martens" userId="35ccf0d4-9e71-4d15-bebb-7c78661c64b3" providerId="ADAL" clId="{8CCD1A5F-FC24-784C-8DF5-622662D6247B}" dt="2024-01-13T11:49:11.278" v="517" actId="478"/>
          <ac:spMkLst>
            <pc:docMk/>
            <pc:sldMk cId="2218267528" sldId="2147479130"/>
            <ac:spMk id="75" creationId="{EFF73679-5F57-FFA6-391B-3FF0C6B98952}"/>
          </ac:spMkLst>
        </pc:spChg>
        <pc:spChg chg="add del mod">
          <ac:chgData name="Thomas 'Tom' Martens" userId="35ccf0d4-9e71-4d15-bebb-7c78661c64b3" providerId="ADAL" clId="{8CCD1A5F-FC24-784C-8DF5-622662D6247B}" dt="2024-01-13T11:49:11.278" v="517" actId="478"/>
          <ac:spMkLst>
            <pc:docMk/>
            <pc:sldMk cId="2218267528" sldId="2147479130"/>
            <ac:spMk id="76" creationId="{C74270CC-25D4-7AD4-FD01-46D0D24F4FA7}"/>
          </ac:spMkLst>
        </pc:spChg>
        <pc:spChg chg="add del mod">
          <ac:chgData name="Thomas 'Tom' Martens" userId="35ccf0d4-9e71-4d15-bebb-7c78661c64b3" providerId="ADAL" clId="{8CCD1A5F-FC24-784C-8DF5-622662D6247B}" dt="2024-01-13T11:49:11.278" v="517" actId="478"/>
          <ac:spMkLst>
            <pc:docMk/>
            <pc:sldMk cId="2218267528" sldId="2147479130"/>
            <ac:spMk id="77" creationId="{1C87A5A1-74A0-D909-9CEC-F4327366833D}"/>
          </ac:spMkLst>
        </pc:spChg>
        <pc:spChg chg="add del mod">
          <ac:chgData name="Thomas 'Tom' Martens" userId="35ccf0d4-9e71-4d15-bebb-7c78661c64b3" providerId="ADAL" clId="{8CCD1A5F-FC24-784C-8DF5-622662D6247B}" dt="2024-01-13T11:49:11.278" v="517" actId="478"/>
          <ac:spMkLst>
            <pc:docMk/>
            <pc:sldMk cId="2218267528" sldId="2147479130"/>
            <ac:spMk id="78" creationId="{5CEDCB88-A039-1EED-D4F9-3B276A3C24B4}"/>
          </ac:spMkLst>
        </pc:spChg>
        <pc:spChg chg="add del mod">
          <ac:chgData name="Thomas 'Tom' Martens" userId="35ccf0d4-9e71-4d15-bebb-7c78661c64b3" providerId="ADAL" clId="{8CCD1A5F-FC24-784C-8DF5-622662D6247B}" dt="2024-01-13T11:49:11.278" v="517" actId="478"/>
          <ac:spMkLst>
            <pc:docMk/>
            <pc:sldMk cId="2218267528" sldId="2147479130"/>
            <ac:spMk id="79" creationId="{EDCEA23B-23DA-D40D-2EE3-14CCDF8E4592}"/>
          </ac:spMkLst>
        </pc:spChg>
        <pc:spChg chg="mod">
          <ac:chgData name="Thomas 'Tom' Martens" userId="35ccf0d4-9e71-4d15-bebb-7c78661c64b3" providerId="ADAL" clId="{8CCD1A5F-FC24-784C-8DF5-622662D6247B}" dt="2024-01-13T11:45:57.791" v="500"/>
          <ac:spMkLst>
            <pc:docMk/>
            <pc:sldMk cId="2218267528" sldId="2147479130"/>
            <ac:spMk id="82" creationId="{0FE0F18D-2365-488D-9150-A75017DE6713}"/>
          </ac:spMkLst>
        </pc:spChg>
        <pc:spChg chg="mod">
          <ac:chgData name="Thomas 'Tom' Martens" userId="35ccf0d4-9e71-4d15-bebb-7c78661c64b3" providerId="ADAL" clId="{8CCD1A5F-FC24-784C-8DF5-622662D6247B}" dt="2024-01-13T11:45:57.791" v="500"/>
          <ac:spMkLst>
            <pc:docMk/>
            <pc:sldMk cId="2218267528" sldId="2147479130"/>
            <ac:spMk id="85" creationId="{8621589A-9417-B8A1-0A33-B9637620B591}"/>
          </ac:spMkLst>
        </pc:spChg>
        <pc:grpChg chg="del mod">
          <ac:chgData name="Thomas 'Tom' Martens" userId="35ccf0d4-9e71-4d15-bebb-7c78661c64b3" providerId="ADAL" clId="{8CCD1A5F-FC24-784C-8DF5-622662D6247B}" dt="2024-01-13T11:35:00.932" v="179" actId="478"/>
          <ac:grpSpMkLst>
            <pc:docMk/>
            <pc:sldMk cId="2218267528" sldId="2147479130"/>
            <ac:grpSpMk id="51" creationId="{D17C8923-8FFE-05AF-C10F-D28CD2D78053}"/>
          </ac:grpSpMkLst>
        </pc:grpChg>
        <pc:grpChg chg="del">
          <ac:chgData name="Thomas 'Tom' Martens" userId="35ccf0d4-9e71-4d15-bebb-7c78661c64b3" providerId="ADAL" clId="{8CCD1A5F-FC24-784C-8DF5-622662D6247B}" dt="2024-01-13T11:38:38.976" v="184" actId="478"/>
          <ac:grpSpMkLst>
            <pc:docMk/>
            <pc:sldMk cId="2218267528" sldId="2147479130"/>
            <ac:grpSpMk id="67" creationId="{D422554E-EC96-45FB-82D8-291AE459122F}"/>
          </ac:grpSpMkLst>
        </pc:grpChg>
        <pc:grpChg chg="del">
          <ac:chgData name="Thomas 'Tom' Martens" userId="35ccf0d4-9e71-4d15-bebb-7c78661c64b3" providerId="ADAL" clId="{8CCD1A5F-FC24-784C-8DF5-622662D6247B}" dt="2024-01-13T11:38:38.976" v="184" actId="478"/>
          <ac:grpSpMkLst>
            <pc:docMk/>
            <pc:sldMk cId="2218267528" sldId="2147479130"/>
            <ac:grpSpMk id="68" creationId="{A8F6ED72-2B4D-780E-A3ED-691BCA04997F}"/>
          </ac:grpSpMkLst>
        </pc:grpChg>
        <pc:grpChg chg="del">
          <ac:chgData name="Thomas 'Tom' Martens" userId="35ccf0d4-9e71-4d15-bebb-7c78661c64b3" providerId="ADAL" clId="{8CCD1A5F-FC24-784C-8DF5-622662D6247B}" dt="2024-01-13T11:38:38.976" v="184" actId="478"/>
          <ac:grpSpMkLst>
            <pc:docMk/>
            <pc:sldMk cId="2218267528" sldId="2147479130"/>
            <ac:grpSpMk id="69" creationId="{ED80E2F8-9264-425C-08DB-78DD242A42EC}"/>
          </ac:grpSpMkLst>
        </pc:grpChg>
        <pc:grpChg chg="add del mod">
          <ac:chgData name="Thomas 'Tom' Martens" userId="35ccf0d4-9e71-4d15-bebb-7c78661c64b3" providerId="ADAL" clId="{8CCD1A5F-FC24-784C-8DF5-622662D6247B}" dt="2024-01-13T11:49:11.278" v="517" actId="478"/>
          <ac:grpSpMkLst>
            <pc:docMk/>
            <pc:sldMk cId="2218267528" sldId="2147479130"/>
            <ac:grpSpMk id="80" creationId="{E8E66E62-EAC5-C6DF-6EE7-E31D7DDB4E11}"/>
          </ac:grpSpMkLst>
        </pc:grpChg>
        <pc:grpChg chg="add del mod">
          <ac:chgData name="Thomas 'Tom' Martens" userId="35ccf0d4-9e71-4d15-bebb-7c78661c64b3" providerId="ADAL" clId="{8CCD1A5F-FC24-784C-8DF5-622662D6247B}" dt="2024-01-13T11:49:11.278" v="517" actId="478"/>
          <ac:grpSpMkLst>
            <pc:docMk/>
            <pc:sldMk cId="2218267528" sldId="2147479130"/>
            <ac:grpSpMk id="83" creationId="{13A8B9C5-61E4-DD57-7F0A-E5D0207FC08F}"/>
          </ac:grpSpMkLst>
        </pc:grp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2" creationId="{52F8C89A-FF5F-8B93-2E8D-FD8CECD90603}"/>
          </ac:picMkLst>
        </pc:picChg>
        <pc:picChg chg="del">
          <ac:chgData name="Thomas 'Tom' Martens" userId="35ccf0d4-9e71-4d15-bebb-7c78661c64b3" providerId="ADAL" clId="{8CCD1A5F-FC24-784C-8DF5-622662D6247B}" dt="2024-01-13T11:38:44.354" v="185" actId="478"/>
          <ac:picMkLst>
            <pc:docMk/>
            <pc:sldMk cId="2218267528" sldId="2147479130"/>
            <ac:picMk id="6" creationId="{2721A8EA-91C1-E904-BF3C-79F5D2A14A7B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7" creationId="{5E0890EB-37BE-30D8-6CA9-4B51E9B02CFD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8" creationId="{C7CE222F-FEEB-EC3A-EDA7-33979DBFA58B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9" creationId="{2044DBB2-15DA-8544-ED46-2CBD691BDCD5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12" creationId="{F8E8B00B-9D72-E077-2D6B-C08F86D7DDC9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13" creationId="{3C4D52EE-FEA0-C0AD-22DA-A8D30ED83DCE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18" creationId="{79266802-7C77-5305-EA65-2C3EA7ACEDE1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19" creationId="{D1AD53DA-918F-5DB8-27CF-849EC96987A2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21" creationId="{FF9ADFC0-4473-0F1B-2D1A-B366EEDF7C3B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22" creationId="{C05C16EE-48B8-3EB8-EAB3-D6D9759A24D6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23" creationId="{8E78B9E5-1AF0-D7A0-DDAF-19AC4C0C5064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27" creationId="{80C9F730-EAF9-B236-5B61-B36B35FA9BD1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28" creationId="{EB0C2526-074E-6EF4-4CA5-3926D4AE8419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29" creationId="{04979939-95C1-3205-7E8A-A5A918613F04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30" creationId="{13D52FFA-FF74-32F8-905D-3C47CFD61B7F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31" creationId="{A07D570A-3CD1-CAE3-17F9-2246664E0857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33" creationId="{F4D81251-0B56-C7A5-ADEE-A7E6CFD57A15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34" creationId="{24680C27-A070-AFFA-B10B-FA1B5B53BEEB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35" creationId="{005E9BC6-4C80-42FD-93CC-1760334ECBBF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39" creationId="{9824ECF3-EF3F-92AF-9411-14E18B45A256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41" creationId="{F37B0D8E-C308-8C95-9626-007680333D14}"/>
          </ac:picMkLst>
        </pc:picChg>
        <pc:picChg chg="del">
          <ac:chgData name="Thomas 'Tom' Martens" userId="35ccf0d4-9e71-4d15-bebb-7c78661c64b3" providerId="ADAL" clId="{8CCD1A5F-FC24-784C-8DF5-622662D6247B}" dt="2024-01-13T11:38:44.354" v="185" actId="478"/>
          <ac:picMkLst>
            <pc:docMk/>
            <pc:sldMk cId="2218267528" sldId="2147479130"/>
            <ac:picMk id="42" creationId="{0D8E2BA0-54EC-13C2-E489-7D9277B82703}"/>
          </ac:picMkLst>
        </pc:picChg>
        <pc:picChg chg="del">
          <ac:chgData name="Thomas 'Tom' Martens" userId="35ccf0d4-9e71-4d15-bebb-7c78661c64b3" providerId="ADAL" clId="{8CCD1A5F-FC24-784C-8DF5-622662D6247B}" dt="2024-01-13T11:38:44.354" v="185" actId="478"/>
          <ac:picMkLst>
            <pc:docMk/>
            <pc:sldMk cId="2218267528" sldId="2147479130"/>
            <ac:picMk id="43" creationId="{073F0C3B-A8D3-9E18-4AD8-222BFC8230DF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44" creationId="{62479431-2B3C-5DAD-CEBC-990907FB6148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45" creationId="{425AD5DE-E004-6637-4436-AEF23F457441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46" creationId="{9326690E-5974-6273-553D-8F9BB3ECBF71}"/>
          </ac:picMkLst>
        </pc:picChg>
        <pc:picChg chg="del mod">
          <ac:chgData name="Thomas 'Tom' Martens" userId="35ccf0d4-9e71-4d15-bebb-7c78661c64b3" providerId="ADAL" clId="{8CCD1A5F-FC24-784C-8DF5-622662D6247B}" dt="2024-01-13T11:51:50.588" v="613" actId="478"/>
          <ac:picMkLst>
            <pc:docMk/>
            <pc:sldMk cId="2218267528" sldId="2147479130"/>
            <ac:picMk id="49" creationId="{952AFE16-3456-14D4-48A2-ECB802414140}"/>
          </ac:picMkLst>
        </pc:picChg>
        <pc:picChg chg="del mod">
          <ac:chgData name="Thomas 'Tom' Martens" userId="35ccf0d4-9e71-4d15-bebb-7c78661c64b3" providerId="ADAL" clId="{8CCD1A5F-FC24-784C-8DF5-622662D6247B}" dt="2024-01-13T11:51:50.588" v="613" actId="478"/>
          <ac:picMkLst>
            <pc:docMk/>
            <pc:sldMk cId="2218267528" sldId="2147479130"/>
            <ac:picMk id="50" creationId="{696E0CB7-1038-EE56-9BFE-5DDB07D2EE54}"/>
          </ac:picMkLst>
        </pc:picChg>
        <pc:picChg chg="del mod topLvl">
          <ac:chgData name="Thomas 'Tom' Martens" userId="35ccf0d4-9e71-4d15-bebb-7c78661c64b3" providerId="ADAL" clId="{8CCD1A5F-FC24-784C-8DF5-622662D6247B}" dt="2024-01-13T11:51:50.588" v="613" actId="478"/>
          <ac:picMkLst>
            <pc:docMk/>
            <pc:sldMk cId="2218267528" sldId="2147479130"/>
            <ac:picMk id="52" creationId="{79E5EABA-5767-D324-420A-2EAAED895530}"/>
          </ac:picMkLst>
        </pc:picChg>
        <pc:picChg chg="del">
          <ac:chgData name="Thomas 'Tom' Martens" userId="35ccf0d4-9e71-4d15-bebb-7c78661c64b3" providerId="ADAL" clId="{8CCD1A5F-FC24-784C-8DF5-622662D6247B}" dt="2024-01-13T11:38:47.689" v="186" actId="478"/>
          <ac:picMkLst>
            <pc:docMk/>
            <pc:sldMk cId="2218267528" sldId="2147479130"/>
            <ac:picMk id="55" creationId="{5D8A4DB1-420A-2C47-5809-07204E38B101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64" creationId="{C0BE7FA8-94E0-5950-834E-C6309B959089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65" creationId="{9D826633-5057-700A-653A-E5B124648097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66" creationId="{F1DBC41E-1645-A0D8-0FAE-7E3E0A5A09CE}"/>
          </ac:picMkLst>
        </pc:picChg>
        <pc:picChg chg="del mod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70" creationId="{1E151387-1569-DBB9-A8BB-B14E4807321A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71" creationId="{DF94CFC6-7D25-3D3F-8131-2BE1911C5491}"/>
          </ac:picMkLst>
        </pc:picChg>
        <pc:picChg chg="del">
          <ac:chgData name="Thomas 'Tom' Martens" userId="35ccf0d4-9e71-4d15-bebb-7c78661c64b3" providerId="ADAL" clId="{8CCD1A5F-FC24-784C-8DF5-622662D6247B}" dt="2024-01-13T11:38:38.976" v="184" actId="478"/>
          <ac:picMkLst>
            <pc:docMk/>
            <pc:sldMk cId="2218267528" sldId="2147479130"/>
            <ac:picMk id="72" creationId="{7F120B38-F928-02F9-ABC3-60D38BAD9190}"/>
          </ac:picMkLst>
        </pc:picChg>
        <pc:picChg chg="mod">
          <ac:chgData name="Thomas 'Tom' Martens" userId="35ccf0d4-9e71-4d15-bebb-7c78661c64b3" providerId="ADAL" clId="{8CCD1A5F-FC24-784C-8DF5-622662D6247B}" dt="2024-01-13T11:45:57.791" v="500"/>
          <ac:picMkLst>
            <pc:docMk/>
            <pc:sldMk cId="2218267528" sldId="2147479130"/>
            <ac:picMk id="81" creationId="{912FC5C1-58BE-AEFB-078C-029BD322CA8F}"/>
          </ac:picMkLst>
        </pc:picChg>
        <pc:picChg chg="mod">
          <ac:chgData name="Thomas 'Tom' Martens" userId="35ccf0d4-9e71-4d15-bebb-7c78661c64b3" providerId="ADAL" clId="{8CCD1A5F-FC24-784C-8DF5-622662D6247B}" dt="2024-01-13T11:45:57.791" v="500"/>
          <ac:picMkLst>
            <pc:docMk/>
            <pc:sldMk cId="2218267528" sldId="2147479130"/>
            <ac:picMk id="84" creationId="{07163484-EAB2-408E-1AB9-ECF7ED55735E}"/>
          </ac:picMkLst>
        </pc:picChg>
        <pc:picChg chg="add del mod">
          <ac:chgData name="Thomas 'Tom' Martens" userId="35ccf0d4-9e71-4d15-bebb-7c78661c64b3" providerId="ADAL" clId="{8CCD1A5F-FC24-784C-8DF5-622662D6247B}" dt="2024-01-13T11:49:11.278" v="517" actId="478"/>
          <ac:picMkLst>
            <pc:docMk/>
            <pc:sldMk cId="2218267528" sldId="2147479130"/>
            <ac:picMk id="86" creationId="{3C5934C7-DF43-3E47-A635-8DF47DB6A0CF}"/>
          </ac:picMkLst>
        </pc:picChg>
        <pc:picChg chg="add del mod">
          <ac:chgData name="Thomas 'Tom' Martens" userId="35ccf0d4-9e71-4d15-bebb-7c78661c64b3" providerId="ADAL" clId="{8CCD1A5F-FC24-784C-8DF5-622662D6247B}" dt="2024-01-13T11:49:11.278" v="517" actId="478"/>
          <ac:picMkLst>
            <pc:docMk/>
            <pc:sldMk cId="2218267528" sldId="2147479130"/>
            <ac:picMk id="87" creationId="{3116717F-D457-DCE9-F599-19090500F6BE}"/>
          </ac:picMkLst>
        </pc:picChg>
        <pc:picChg chg="add del mod">
          <ac:chgData name="Thomas 'Tom' Martens" userId="35ccf0d4-9e71-4d15-bebb-7c78661c64b3" providerId="ADAL" clId="{8CCD1A5F-FC24-784C-8DF5-622662D6247B}" dt="2024-01-13T11:49:11.278" v="517" actId="478"/>
          <ac:picMkLst>
            <pc:docMk/>
            <pc:sldMk cId="2218267528" sldId="2147479130"/>
            <ac:picMk id="88" creationId="{D6180171-C880-29AB-26CE-1C4EDD640A83}"/>
          </ac:picMkLst>
        </pc:picChg>
        <pc:picChg chg="add del mod">
          <ac:chgData name="Thomas 'Tom' Martens" userId="35ccf0d4-9e71-4d15-bebb-7c78661c64b3" providerId="ADAL" clId="{8CCD1A5F-FC24-784C-8DF5-622662D6247B}" dt="2024-01-13T11:49:11.278" v="517" actId="478"/>
          <ac:picMkLst>
            <pc:docMk/>
            <pc:sldMk cId="2218267528" sldId="2147479130"/>
            <ac:picMk id="89" creationId="{8082A6BA-8EA1-8F58-BFF3-E23CE2CFA625}"/>
          </ac:picMkLst>
        </pc:picChg>
        <pc:cxnChg chg="add del mod">
          <ac:chgData name="Thomas 'Tom' Martens" userId="35ccf0d4-9e71-4d15-bebb-7c78661c64b3" providerId="ADAL" clId="{8CCD1A5F-FC24-784C-8DF5-622662D6247B}" dt="2024-01-13T11:49:11.278" v="517" actId="478"/>
          <ac:cxnSpMkLst>
            <pc:docMk/>
            <pc:sldMk cId="2218267528" sldId="2147479130"/>
            <ac:cxnSpMk id="16" creationId="{88FA1F48-A0D5-F868-ABFD-409F273FD990}"/>
          </ac:cxnSpMkLst>
        </pc:cxnChg>
        <pc:cxnChg chg="add del mod">
          <ac:chgData name="Thomas 'Tom' Martens" userId="35ccf0d4-9e71-4d15-bebb-7c78661c64b3" providerId="ADAL" clId="{8CCD1A5F-FC24-784C-8DF5-622662D6247B}" dt="2024-01-13T11:49:11.278" v="517" actId="478"/>
          <ac:cxnSpMkLst>
            <pc:docMk/>
            <pc:sldMk cId="2218267528" sldId="2147479130"/>
            <ac:cxnSpMk id="17" creationId="{98A0FE4B-0FB3-B3DD-249A-6A0D3B68CADE}"/>
          </ac:cxnSpMkLst>
        </pc:cxnChg>
        <pc:cxnChg chg="add del mod">
          <ac:chgData name="Thomas 'Tom' Martens" userId="35ccf0d4-9e71-4d15-bebb-7c78661c64b3" providerId="ADAL" clId="{8CCD1A5F-FC24-784C-8DF5-622662D6247B}" dt="2024-01-13T11:49:11.278" v="517" actId="478"/>
          <ac:cxnSpMkLst>
            <pc:docMk/>
            <pc:sldMk cId="2218267528" sldId="2147479130"/>
            <ac:cxnSpMk id="20" creationId="{84063402-22F5-A334-7176-AC95B1EA98E1}"/>
          </ac:cxnSpMkLst>
        </pc:cxnChg>
        <pc:cxnChg chg="add del mod">
          <ac:chgData name="Thomas 'Tom' Martens" userId="35ccf0d4-9e71-4d15-bebb-7c78661c64b3" providerId="ADAL" clId="{8CCD1A5F-FC24-784C-8DF5-622662D6247B}" dt="2024-01-13T11:49:11.278" v="517" actId="478"/>
          <ac:cxnSpMkLst>
            <pc:docMk/>
            <pc:sldMk cId="2218267528" sldId="2147479130"/>
            <ac:cxnSpMk id="24" creationId="{9278713E-3DEB-E003-110F-D1E6DECB6E69}"/>
          </ac:cxnSpMkLst>
        </pc:cxnChg>
        <pc:cxnChg chg="add del mod">
          <ac:chgData name="Thomas 'Tom' Martens" userId="35ccf0d4-9e71-4d15-bebb-7c78661c64b3" providerId="ADAL" clId="{8CCD1A5F-FC24-784C-8DF5-622662D6247B}" dt="2024-01-13T11:49:11.278" v="517" actId="478"/>
          <ac:cxnSpMkLst>
            <pc:docMk/>
            <pc:sldMk cId="2218267528" sldId="2147479130"/>
            <ac:cxnSpMk id="32" creationId="{444923DA-5C4F-887A-4834-CBF06912E1F2}"/>
          </ac:cxnSpMkLst>
        </pc:cxnChg>
        <pc:cxnChg chg="add del mod">
          <ac:chgData name="Thomas 'Tom' Martens" userId="35ccf0d4-9e71-4d15-bebb-7c78661c64b3" providerId="ADAL" clId="{8CCD1A5F-FC24-784C-8DF5-622662D6247B}" dt="2024-01-13T11:49:11.278" v="517" actId="478"/>
          <ac:cxnSpMkLst>
            <pc:docMk/>
            <pc:sldMk cId="2218267528" sldId="2147479130"/>
            <ac:cxnSpMk id="36" creationId="{E69BD460-CE6B-D410-D079-521DF47DC360}"/>
          </ac:cxnSpMkLst>
        </pc:cxnChg>
      </pc:sldChg>
      <pc:sldChg chg="add del">
        <pc:chgData name="Thomas 'Tom' Martens" userId="35ccf0d4-9e71-4d15-bebb-7c78661c64b3" providerId="ADAL" clId="{8CCD1A5F-FC24-784C-8DF5-622662D6247B}" dt="2024-01-13T13:34:52.523" v="2944" actId="2696"/>
        <pc:sldMkLst>
          <pc:docMk/>
          <pc:sldMk cId="3339125556" sldId="2147479131"/>
        </pc:sldMkLst>
      </pc:sldChg>
      <pc:sldChg chg="addSp delSp modSp add mod modAnim">
        <pc:chgData name="Thomas 'Tom' Martens" userId="35ccf0d4-9e71-4d15-bebb-7c78661c64b3" providerId="ADAL" clId="{8CCD1A5F-FC24-784C-8DF5-622662D6247B}" dt="2024-01-13T13:56:50.325" v="3287" actId="20577"/>
        <pc:sldMkLst>
          <pc:docMk/>
          <pc:sldMk cId="3110903490" sldId="2147479132"/>
        </pc:sldMkLst>
        <pc:spChg chg="add mod">
          <ac:chgData name="Thomas 'Tom' Martens" userId="35ccf0d4-9e71-4d15-bebb-7c78661c64b3" providerId="ADAL" clId="{8CCD1A5F-FC24-784C-8DF5-622662D6247B}" dt="2024-01-13T11:54:37.657" v="753"/>
          <ac:spMkLst>
            <pc:docMk/>
            <pc:sldMk cId="3110903490" sldId="2147479132"/>
            <ac:spMk id="2" creationId="{D839E06F-4220-4D7D-5AF3-6217C2A6EBB1}"/>
          </ac:spMkLst>
        </pc:spChg>
        <pc:spChg chg="del">
          <ac:chgData name="Thomas 'Tom' Martens" userId="35ccf0d4-9e71-4d15-bebb-7c78661c64b3" providerId="ADAL" clId="{8CCD1A5F-FC24-784C-8DF5-622662D6247B}" dt="2024-01-13T11:54:40.358" v="754" actId="478"/>
          <ac:spMkLst>
            <pc:docMk/>
            <pc:sldMk cId="3110903490" sldId="2147479132"/>
            <ac:spMk id="4" creationId="{FDBDD796-BBA6-02EC-656B-5DCC8D964FAD}"/>
          </ac:spMkLst>
        </pc:spChg>
        <pc:spChg chg="mod">
          <ac:chgData name="Thomas 'Tom' Martens" userId="35ccf0d4-9e71-4d15-bebb-7c78661c64b3" providerId="ADAL" clId="{8CCD1A5F-FC24-784C-8DF5-622662D6247B}" dt="2024-01-13T13:56:50.325" v="3287" actId="20577"/>
          <ac:spMkLst>
            <pc:docMk/>
            <pc:sldMk cId="3110903490" sldId="2147479132"/>
            <ac:spMk id="5" creationId="{F7A3EEB9-0379-62C6-253B-4BCBC6002995}"/>
          </ac:spMkLst>
        </pc:spChg>
        <pc:spChg chg="add del mod">
          <ac:chgData name="Thomas 'Tom' Martens" userId="35ccf0d4-9e71-4d15-bebb-7c78661c64b3" providerId="ADAL" clId="{8CCD1A5F-FC24-784C-8DF5-622662D6247B}" dt="2024-01-13T11:54:42.962" v="755" actId="478"/>
          <ac:spMkLst>
            <pc:docMk/>
            <pc:sldMk cId="3110903490" sldId="2147479132"/>
            <ac:spMk id="6" creationId="{525DB8D4-4DAD-5819-85D3-482CA5E70893}"/>
          </ac:spMkLst>
        </pc:spChg>
        <pc:spChg chg="add mod">
          <ac:chgData name="Thomas 'Tom' Martens" userId="35ccf0d4-9e71-4d15-bebb-7c78661c64b3" providerId="ADAL" clId="{8CCD1A5F-FC24-784C-8DF5-622662D6247B}" dt="2024-01-13T11:54:43.653" v="756"/>
          <ac:spMkLst>
            <pc:docMk/>
            <pc:sldMk cId="3110903490" sldId="2147479132"/>
            <ac:spMk id="7" creationId="{333F9B64-5C8E-6F43-7FCF-FC7D8BE9B000}"/>
          </ac:spMkLst>
        </pc:spChg>
        <pc:spChg chg="add del mod topLvl">
          <ac:chgData name="Thomas 'Tom' Martens" userId="35ccf0d4-9e71-4d15-bebb-7c78661c64b3" providerId="ADAL" clId="{8CCD1A5F-FC24-784C-8DF5-622662D6247B}" dt="2024-01-13T12:07:40.880" v="855" actId="21"/>
          <ac:spMkLst>
            <pc:docMk/>
            <pc:sldMk cId="3110903490" sldId="2147479132"/>
            <ac:spMk id="8" creationId="{A50256B2-AC0F-1461-20B3-51F972C8BBF0}"/>
          </ac:spMkLst>
        </pc:spChg>
        <pc:spChg chg="add del">
          <ac:chgData name="Thomas 'Tom' Martens" userId="35ccf0d4-9e71-4d15-bebb-7c78661c64b3" providerId="ADAL" clId="{8CCD1A5F-FC24-784C-8DF5-622662D6247B}" dt="2024-01-13T12:02:54.179" v="804" actId="478"/>
          <ac:spMkLst>
            <pc:docMk/>
            <pc:sldMk cId="3110903490" sldId="2147479132"/>
            <ac:spMk id="9" creationId="{40B60E4D-BA2A-A69A-91A1-2F6D3D3C14A4}"/>
          </ac:spMkLst>
        </pc:spChg>
        <pc:spChg chg="add mod">
          <ac:chgData name="Thomas 'Tom' Martens" userId="35ccf0d4-9e71-4d15-bebb-7c78661c64b3" providerId="ADAL" clId="{8CCD1A5F-FC24-784C-8DF5-622662D6247B}" dt="2024-01-13T12:07:32.468" v="854" actId="1076"/>
          <ac:spMkLst>
            <pc:docMk/>
            <pc:sldMk cId="3110903490" sldId="2147479132"/>
            <ac:spMk id="13" creationId="{21248075-1FF1-FF0C-A70F-6B29E1B06E54}"/>
          </ac:spMkLst>
        </pc:spChg>
        <pc:spChg chg="add mod">
          <ac:chgData name="Thomas 'Tom' Martens" userId="35ccf0d4-9e71-4d15-bebb-7c78661c64b3" providerId="ADAL" clId="{8CCD1A5F-FC24-784C-8DF5-622662D6247B}" dt="2024-01-13T12:10:35.524" v="916" actId="1036"/>
          <ac:spMkLst>
            <pc:docMk/>
            <pc:sldMk cId="3110903490" sldId="2147479132"/>
            <ac:spMk id="14" creationId="{928DDF25-2660-7B3D-77DF-3120A48DEA41}"/>
          </ac:spMkLst>
        </pc:spChg>
        <pc:spChg chg="add mod">
          <ac:chgData name="Thomas 'Tom' Martens" userId="35ccf0d4-9e71-4d15-bebb-7c78661c64b3" providerId="ADAL" clId="{8CCD1A5F-FC24-784C-8DF5-622662D6247B}" dt="2024-01-13T12:10:53.554" v="930" actId="1076"/>
          <ac:spMkLst>
            <pc:docMk/>
            <pc:sldMk cId="3110903490" sldId="2147479132"/>
            <ac:spMk id="19" creationId="{9F4211F3-2943-9C9C-97F9-AA4095D8B6D5}"/>
          </ac:spMkLst>
        </pc:spChg>
        <pc:spChg chg="mod">
          <ac:chgData name="Thomas 'Tom' Martens" userId="35ccf0d4-9e71-4d15-bebb-7c78661c64b3" providerId="ADAL" clId="{8CCD1A5F-FC24-784C-8DF5-622662D6247B}" dt="2024-01-13T12:10:17.312" v="897" actId="1038"/>
          <ac:spMkLst>
            <pc:docMk/>
            <pc:sldMk cId="3110903490" sldId="2147479132"/>
            <ac:spMk id="38" creationId="{4476F000-8B97-BE87-C78C-116F5B762873}"/>
          </ac:spMkLst>
        </pc:spChg>
        <pc:grpChg chg="add del mod">
          <ac:chgData name="Thomas 'Tom' Martens" userId="35ccf0d4-9e71-4d15-bebb-7c78661c64b3" providerId="ADAL" clId="{8CCD1A5F-FC24-784C-8DF5-622662D6247B}" dt="2024-01-13T12:07:40.880" v="855" actId="21"/>
          <ac:grpSpMkLst>
            <pc:docMk/>
            <pc:sldMk cId="3110903490" sldId="2147479132"/>
            <ac:grpSpMk id="12" creationId="{C885D462-0002-A875-F7A9-2F1559B8EC3D}"/>
          </ac:grpSpMkLst>
        </pc:grpChg>
        <pc:grpChg chg="add mod">
          <ac:chgData name="Thomas 'Tom' Martens" userId="35ccf0d4-9e71-4d15-bebb-7c78661c64b3" providerId="ADAL" clId="{8CCD1A5F-FC24-784C-8DF5-622662D6247B}" dt="2024-01-13T12:10:47.007" v="928" actId="1035"/>
          <ac:grpSpMkLst>
            <pc:docMk/>
            <pc:sldMk cId="3110903490" sldId="2147479132"/>
            <ac:grpSpMk id="25" creationId="{F174A3EA-5FA5-EABC-3D0D-4BA78774307E}"/>
          </ac:grpSpMkLst>
        </pc:grpChg>
        <pc:grpChg chg="add mod">
          <ac:chgData name="Thomas 'Tom' Martens" userId="35ccf0d4-9e71-4d15-bebb-7c78661c64b3" providerId="ADAL" clId="{8CCD1A5F-FC24-784C-8DF5-622662D6247B}" dt="2024-01-13T12:11:41.381" v="934" actId="1076"/>
          <ac:grpSpMkLst>
            <pc:docMk/>
            <pc:sldMk cId="3110903490" sldId="2147479132"/>
            <ac:grpSpMk id="26" creationId="{C977D0C6-ACBD-E259-876C-12505858CD92}"/>
          </ac:grpSpMkLst>
        </pc:grpChg>
        <pc:picChg chg="add del mod topLvl">
          <ac:chgData name="Thomas 'Tom' Martens" userId="35ccf0d4-9e71-4d15-bebb-7c78661c64b3" providerId="ADAL" clId="{8CCD1A5F-FC24-784C-8DF5-622662D6247B}" dt="2024-01-13T12:07:40.880" v="855" actId="21"/>
          <ac:picMkLst>
            <pc:docMk/>
            <pc:sldMk cId="3110903490" sldId="2147479132"/>
            <ac:picMk id="11" creationId="{E617449F-4D11-0FD2-8991-537B27B33EBD}"/>
          </ac:picMkLst>
        </pc:picChg>
        <pc:picChg chg="add del mod">
          <ac:chgData name="Thomas 'Tom' Martens" userId="35ccf0d4-9e71-4d15-bebb-7c78661c64b3" providerId="ADAL" clId="{8CCD1A5F-FC24-784C-8DF5-622662D6247B}" dt="2024-01-13T12:09:23.302" v="882" actId="478"/>
          <ac:picMkLst>
            <pc:docMk/>
            <pc:sldMk cId="3110903490" sldId="2147479132"/>
            <ac:picMk id="18" creationId="{D5B8096F-AA76-0BF3-7401-D7B1B0C6971F}"/>
          </ac:picMkLst>
        </pc:picChg>
        <pc:picChg chg="add mod">
          <ac:chgData name="Thomas 'Tom' Martens" userId="35ccf0d4-9e71-4d15-bebb-7c78661c64b3" providerId="ADAL" clId="{8CCD1A5F-FC24-784C-8DF5-622662D6247B}" dt="2024-01-13T12:07:52.989" v="859" actId="1076"/>
          <ac:picMkLst>
            <pc:docMk/>
            <pc:sldMk cId="3110903490" sldId="2147479132"/>
            <ac:picMk id="21" creationId="{16F3A8AD-C823-B8F2-5FE4-88543B35CCBC}"/>
          </ac:picMkLst>
        </pc:picChg>
        <pc:picChg chg="add mod">
          <ac:chgData name="Thomas 'Tom' Martens" userId="35ccf0d4-9e71-4d15-bebb-7c78661c64b3" providerId="ADAL" clId="{8CCD1A5F-FC24-784C-8DF5-622662D6247B}" dt="2024-01-13T12:09:51.331" v="885" actId="12788"/>
          <ac:picMkLst>
            <pc:docMk/>
            <pc:sldMk cId="3110903490" sldId="2147479132"/>
            <ac:picMk id="23" creationId="{CE49B7DE-64CD-7249-3217-070BB2F4A41F}"/>
          </ac:picMkLst>
        </pc:picChg>
        <pc:picChg chg="del">
          <ac:chgData name="Thomas 'Tom' Martens" userId="35ccf0d4-9e71-4d15-bebb-7c78661c64b3" providerId="ADAL" clId="{8CCD1A5F-FC24-784C-8DF5-622662D6247B}" dt="2024-01-13T12:08:29.337" v="879" actId="478"/>
          <ac:picMkLst>
            <pc:docMk/>
            <pc:sldMk cId="3110903490" sldId="2147479132"/>
            <ac:picMk id="86" creationId="{7F0FEFB0-BADD-2B4A-EEBC-D062AB7C8237}"/>
          </ac:picMkLst>
        </pc:picChg>
        <pc:picChg chg="del mod">
          <ac:chgData name="Thomas 'Tom' Martens" userId="35ccf0d4-9e71-4d15-bebb-7c78661c64b3" providerId="ADAL" clId="{8CCD1A5F-FC24-784C-8DF5-622662D6247B}" dt="2024-01-13T12:06:14.287" v="841" actId="478"/>
          <ac:picMkLst>
            <pc:docMk/>
            <pc:sldMk cId="3110903490" sldId="2147479132"/>
            <ac:picMk id="89" creationId="{04157765-FF4E-E27D-C1E0-8A2801E4E39C}"/>
          </ac:picMkLst>
        </pc:picChg>
      </pc:sldChg>
      <pc:sldChg chg="addSp delSp modSp add mod delAnim">
        <pc:chgData name="Thomas 'Tom' Martens" userId="35ccf0d4-9e71-4d15-bebb-7c78661c64b3" providerId="ADAL" clId="{8CCD1A5F-FC24-784C-8DF5-622662D6247B}" dt="2024-01-13T12:41:54.369" v="944" actId="20577"/>
        <pc:sldMkLst>
          <pc:docMk/>
          <pc:sldMk cId="1046390495" sldId="2147479133"/>
        </pc:sldMkLst>
        <pc:spChg chg="add del mod">
          <ac:chgData name="Thomas 'Tom' Martens" userId="35ccf0d4-9e71-4d15-bebb-7c78661c64b3" providerId="ADAL" clId="{8CCD1A5F-FC24-784C-8DF5-622662D6247B}" dt="2024-01-13T11:55:47.810" v="758" actId="478"/>
          <ac:spMkLst>
            <pc:docMk/>
            <pc:sldMk cId="1046390495" sldId="2147479133"/>
            <ac:spMk id="3" creationId="{55A60C81-6EE8-2D0D-376D-FDD0DA54788E}"/>
          </ac:spMkLst>
        </pc:spChg>
        <pc:spChg chg="del">
          <ac:chgData name="Thomas 'Tom' Martens" userId="35ccf0d4-9e71-4d15-bebb-7c78661c64b3" providerId="ADAL" clId="{8CCD1A5F-FC24-784C-8DF5-622662D6247B}" dt="2024-01-13T11:55:44.737" v="757" actId="478"/>
          <ac:spMkLst>
            <pc:docMk/>
            <pc:sldMk cId="1046390495" sldId="2147479133"/>
            <ac:spMk id="4" creationId="{04AC13C7-546F-465A-26F0-BFCE1108E528}"/>
          </ac:spMkLst>
        </pc:spChg>
        <pc:spChg chg="mod">
          <ac:chgData name="Thomas 'Tom' Martens" userId="35ccf0d4-9e71-4d15-bebb-7c78661c64b3" providerId="ADAL" clId="{8CCD1A5F-FC24-784C-8DF5-622662D6247B}" dt="2024-01-13T12:41:54.369" v="944" actId="20577"/>
          <ac:spMkLst>
            <pc:docMk/>
            <pc:sldMk cId="1046390495" sldId="2147479133"/>
            <ac:spMk id="5" creationId="{346B64AA-A0A9-3ECF-6950-6DD74FD916E9}"/>
          </ac:spMkLst>
        </pc:spChg>
        <pc:spChg chg="add mod">
          <ac:chgData name="Thomas 'Tom' Martens" userId="35ccf0d4-9e71-4d15-bebb-7c78661c64b3" providerId="ADAL" clId="{8CCD1A5F-FC24-784C-8DF5-622662D6247B}" dt="2024-01-13T11:55:54.495" v="759"/>
          <ac:spMkLst>
            <pc:docMk/>
            <pc:sldMk cId="1046390495" sldId="2147479133"/>
            <ac:spMk id="6" creationId="{52D66A03-B6D2-65E3-DDFA-5E509E0443E5}"/>
          </ac:spMkLst>
        </pc:spChg>
        <pc:spChg chg="add del mod">
          <ac:chgData name="Thomas 'Tom' Martens" userId="35ccf0d4-9e71-4d15-bebb-7c78661c64b3" providerId="ADAL" clId="{8CCD1A5F-FC24-784C-8DF5-622662D6247B}" dt="2024-01-13T12:12:27.702" v="935" actId="478"/>
          <ac:spMkLst>
            <pc:docMk/>
            <pc:sldMk cId="1046390495" sldId="2147479133"/>
            <ac:spMk id="7" creationId="{69BB6898-022A-E8C5-5B2C-35442269EBA4}"/>
          </ac:spMkLst>
        </pc:spChg>
        <pc:spChg chg="add del mod">
          <ac:chgData name="Thomas 'Tom' Martens" userId="35ccf0d4-9e71-4d15-bebb-7c78661c64b3" providerId="ADAL" clId="{8CCD1A5F-FC24-784C-8DF5-622662D6247B}" dt="2024-01-13T12:12:27.702" v="935" actId="478"/>
          <ac:spMkLst>
            <pc:docMk/>
            <pc:sldMk cId="1046390495" sldId="2147479133"/>
            <ac:spMk id="14" creationId="{5EEA7BE2-19F5-0734-E7DE-1A2B0F242453}"/>
          </ac:spMkLst>
        </pc:spChg>
        <pc:spChg chg="del">
          <ac:chgData name="Thomas 'Tom' Martens" userId="35ccf0d4-9e71-4d15-bebb-7c78661c64b3" providerId="ADAL" clId="{8CCD1A5F-FC24-784C-8DF5-622662D6247B}" dt="2024-01-13T11:57:57.035" v="768" actId="478"/>
          <ac:spMkLst>
            <pc:docMk/>
            <pc:sldMk cId="1046390495" sldId="2147479133"/>
            <ac:spMk id="15" creationId="{AB0F335F-92C8-5AD5-8146-B8A6C96A0501}"/>
          </ac:spMkLst>
        </pc:spChg>
        <pc:spChg chg="add del mod">
          <ac:chgData name="Thomas 'Tom' Martens" userId="35ccf0d4-9e71-4d15-bebb-7c78661c64b3" providerId="ADAL" clId="{8CCD1A5F-FC24-784C-8DF5-622662D6247B}" dt="2024-01-13T12:12:27.702" v="935" actId="478"/>
          <ac:spMkLst>
            <pc:docMk/>
            <pc:sldMk cId="1046390495" sldId="2147479133"/>
            <ac:spMk id="18" creationId="{4CD82ACE-EAAE-4C16-FC10-A58AFE1F280F}"/>
          </ac:spMkLst>
        </pc:spChg>
        <pc:spChg chg="add del mod">
          <ac:chgData name="Thomas 'Tom' Martens" userId="35ccf0d4-9e71-4d15-bebb-7c78661c64b3" providerId="ADAL" clId="{8CCD1A5F-FC24-784C-8DF5-622662D6247B}" dt="2024-01-13T12:12:27.702" v="935" actId="478"/>
          <ac:spMkLst>
            <pc:docMk/>
            <pc:sldMk cId="1046390495" sldId="2147479133"/>
            <ac:spMk id="19" creationId="{7D16FDE1-36C3-1B03-93FE-DB324E810F75}"/>
          </ac:spMkLst>
        </pc:spChg>
        <pc:spChg chg="add del mod">
          <ac:chgData name="Thomas 'Tom' Martens" userId="35ccf0d4-9e71-4d15-bebb-7c78661c64b3" providerId="ADAL" clId="{8CCD1A5F-FC24-784C-8DF5-622662D6247B}" dt="2024-01-13T12:12:27.702" v="935" actId="478"/>
          <ac:spMkLst>
            <pc:docMk/>
            <pc:sldMk cId="1046390495" sldId="2147479133"/>
            <ac:spMk id="21" creationId="{47EA8E20-0BCF-C755-0327-91F112CDECAB}"/>
          </ac:spMkLst>
        </pc:spChg>
        <pc:spChg chg="add del mod">
          <ac:chgData name="Thomas 'Tom' Martens" userId="35ccf0d4-9e71-4d15-bebb-7c78661c64b3" providerId="ADAL" clId="{8CCD1A5F-FC24-784C-8DF5-622662D6247B}" dt="2024-01-13T12:12:27.702" v="935" actId="478"/>
          <ac:spMkLst>
            <pc:docMk/>
            <pc:sldMk cId="1046390495" sldId="2147479133"/>
            <ac:spMk id="22" creationId="{12F88B65-40F8-4C1C-0383-1628461BBFF6}"/>
          </ac:spMkLst>
        </pc:spChg>
        <pc:spChg chg="add del mod">
          <ac:chgData name="Thomas 'Tom' Martens" userId="35ccf0d4-9e71-4d15-bebb-7c78661c64b3" providerId="ADAL" clId="{8CCD1A5F-FC24-784C-8DF5-622662D6247B}" dt="2024-01-13T12:12:27.702" v="935" actId="478"/>
          <ac:spMkLst>
            <pc:docMk/>
            <pc:sldMk cId="1046390495" sldId="2147479133"/>
            <ac:spMk id="23" creationId="{52B4E62C-3903-D270-FE23-A74E155CD1C3}"/>
          </ac:spMkLst>
        </pc:spChg>
        <pc:spChg chg="add del mod">
          <ac:chgData name="Thomas 'Tom' Martens" userId="35ccf0d4-9e71-4d15-bebb-7c78661c64b3" providerId="ADAL" clId="{8CCD1A5F-FC24-784C-8DF5-622662D6247B}" dt="2024-01-13T12:12:27.702" v="935" actId="478"/>
          <ac:spMkLst>
            <pc:docMk/>
            <pc:sldMk cId="1046390495" sldId="2147479133"/>
            <ac:spMk id="25" creationId="{6A466139-6058-2AE4-9001-8435982B4100}"/>
          </ac:spMkLst>
        </pc:spChg>
        <pc:spChg chg="add del mod">
          <ac:chgData name="Thomas 'Tom' Martens" userId="35ccf0d4-9e71-4d15-bebb-7c78661c64b3" providerId="ADAL" clId="{8CCD1A5F-FC24-784C-8DF5-622662D6247B}" dt="2024-01-13T12:12:27.702" v="935" actId="478"/>
          <ac:spMkLst>
            <pc:docMk/>
            <pc:sldMk cId="1046390495" sldId="2147479133"/>
            <ac:spMk id="26" creationId="{80B8BA81-06CD-F163-DDF2-16B6B0390224}"/>
          </ac:spMkLst>
        </pc:spChg>
        <pc:spChg chg="add del mod">
          <ac:chgData name="Thomas 'Tom' Martens" userId="35ccf0d4-9e71-4d15-bebb-7c78661c64b3" providerId="ADAL" clId="{8CCD1A5F-FC24-784C-8DF5-622662D6247B}" dt="2024-01-13T12:12:27.702" v="935" actId="478"/>
          <ac:spMkLst>
            <pc:docMk/>
            <pc:sldMk cId="1046390495" sldId="2147479133"/>
            <ac:spMk id="27" creationId="{54C3BFD2-2B4E-829E-0D6C-D81DC131303A}"/>
          </ac:spMkLst>
        </pc:spChg>
        <pc:spChg chg="mod">
          <ac:chgData name="Thomas 'Tom' Martens" userId="35ccf0d4-9e71-4d15-bebb-7c78661c64b3" providerId="ADAL" clId="{8CCD1A5F-FC24-784C-8DF5-622662D6247B}" dt="2024-01-13T11:57:58.563" v="769"/>
          <ac:spMkLst>
            <pc:docMk/>
            <pc:sldMk cId="1046390495" sldId="2147479133"/>
            <ac:spMk id="30" creationId="{7F54971E-61D8-46D6-3C6D-A87211C2CFB0}"/>
          </ac:spMkLst>
        </pc:spChg>
        <pc:spChg chg="mod">
          <ac:chgData name="Thomas 'Tom' Martens" userId="35ccf0d4-9e71-4d15-bebb-7c78661c64b3" providerId="ADAL" clId="{8CCD1A5F-FC24-784C-8DF5-622662D6247B}" dt="2024-01-13T11:57:58.563" v="769"/>
          <ac:spMkLst>
            <pc:docMk/>
            <pc:sldMk cId="1046390495" sldId="2147479133"/>
            <ac:spMk id="34" creationId="{19A2C262-E4B2-59CD-FF1C-4A203E900950}"/>
          </ac:spMkLst>
        </pc:spChg>
        <pc:spChg chg="del">
          <ac:chgData name="Thomas 'Tom' Martens" userId="35ccf0d4-9e71-4d15-bebb-7c78661c64b3" providerId="ADAL" clId="{8CCD1A5F-FC24-784C-8DF5-622662D6247B}" dt="2024-01-13T11:57:57.035" v="768" actId="478"/>
          <ac:spMkLst>
            <pc:docMk/>
            <pc:sldMk cId="1046390495" sldId="2147479133"/>
            <ac:spMk id="37" creationId="{5621F1A1-1C5D-BC9D-986B-5980FE4CFAFF}"/>
          </ac:spMkLst>
        </pc:spChg>
        <pc:spChg chg="del">
          <ac:chgData name="Thomas 'Tom' Martens" userId="35ccf0d4-9e71-4d15-bebb-7c78661c64b3" providerId="ADAL" clId="{8CCD1A5F-FC24-784C-8DF5-622662D6247B}" dt="2024-01-13T11:57:57.035" v="768" actId="478"/>
          <ac:spMkLst>
            <pc:docMk/>
            <pc:sldMk cId="1046390495" sldId="2147479133"/>
            <ac:spMk id="38" creationId="{724A89BE-7A89-CFF7-D1ED-A2FFBABECCF3}"/>
          </ac:spMkLst>
        </pc:spChg>
        <pc:spChg chg="add 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42" creationId="{3124A846-8408-8990-B177-4676227294D6}"/>
          </ac:spMkLst>
        </pc:spChg>
        <pc:spChg chg="add 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46" creationId="{2ACC3105-BD45-6D82-6462-DF4FF13F580E}"/>
          </ac:spMkLst>
        </pc:spChg>
        <pc:spChg chg="del">
          <ac:chgData name="Thomas 'Tom' Martens" userId="35ccf0d4-9e71-4d15-bebb-7c78661c64b3" providerId="ADAL" clId="{8CCD1A5F-FC24-784C-8DF5-622662D6247B}" dt="2024-01-13T12:12:27.702" v="935" actId="478"/>
          <ac:spMkLst>
            <pc:docMk/>
            <pc:sldMk cId="1046390495" sldId="2147479133"/>
            <ac:spMk id="48" creationId="{182214E2-EFF4-4F1B-3357-0709ACF36278}"/>
          </ac:spMkLst>
        </pc:spChg>
        <pc:spChg chg="add 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57" creationId="{2CE53E50-4332-FFDF-6616-D63BEF5C318B}"/>
          </ac:spMkLst>
        </pc:spChg>
        <pc:spChg chg="add 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58" creationId="{EB52B9BB-261F-C78A-3B68-8C63721EF55C}"/>
          </ac:spMkLst>
        </pc:spChg>
        <pc:spChg chg="add 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59" creationId="{4FB29C03-871C-F05F-A796-BD3FB468C1BD}"/>
          </ac:spMkLst>
        </pc:spChg>
        <pc:spChg chg="add 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60" creationId="{4B784DD0-426C-CA0E-4B42-598AE30D5617}"/>
          </ac:spMkLst>
        </pc:spChg>
        <pc:spChg chg="add 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61" creationId="{022EC895-4C45-7250-7EB8-25934900CBAB}"/>
          </ac:spMkLst>
        </pc:spChg>
        <pc:spChg chg="add 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62" creationId="{C8B80694-30BB-0FA3-1475-31C0CCD821B1}"/>
          </ac:spMkLst>
        </pc:spChg>
        <pc:spChg chg="add 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63" creationId="{A3A301CC-FF4C-20AF-6FF6-4FF5EFABE9C5}"/>
          </ac:spMkLst>
        </pc:spChg>
        <pc:spChg chg="add 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64" creationId="{6B85CCD8-AA06-A620-D1B3-015A6136CBFE}"/>
          </ac:spMkLst>
        </pc:spChg>
        <pc:spChg chg="add 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65" creationId="{2DAFA437-CD63-1545-A581-3110ADEBB916}"/>
          </ac:spMkLst>
        </pc:spChg>
        <pc:spChg chg="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68" creationId="{807F3B8F-6307-4EA5-EFFB-F67D7255E58D}"/>
          </ac:spMkLst>
        </pc:spChg>
        <pc:spChg chg="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71" creationId="{D913047B-8443-9EEA-E244-B5E9F57B0AB0}"/>
          </ac:spMkLst>
        </pc:spChg>
        <pc:spChg chg="del">
          <ac:chgData name="Thomas 'Tom' Martens" userId="35ccf0d4-9e71-4d15-bebb-7c78661c64b3" providerId="ADAL" clId="{8CCD1A5F-FC24-784C-8DF5-622662D6247B}" dt="2024-01-13T11:57:57.035" v="768" actId="478"/>
          <ac:spMkLst>
            <pc:docMk/>
            <pc:sldMk cId="1046390495" sldId="2147479133"/>
            <ac:spMk id="73" creationId="{1D172BC4-D81C-D4F2-CD8A-C115BFF82867}"/>
          </ac:spMkLst>
        </pc:spChg>
        <pc:spChg chg="del">
          <ac:chgData name="Thomas 'Tom' Martens" userId="35ccf0d4-9e71-4d15-bebb-7c78661c64b3" providerId="ADAL" clId="{8CCD1A5F-FC24-784C-8DF5-622662D6247B}" dt="2024-01-13T11:57:57.035" v="768" actId="478"/>
          <ac:spMkLst>
            <pc:docMk/>
            <pc:sldMk cId="1046390495" sldId="2147479133"/>
            <ac:spMk id="74" creationId="{B5E946E3-3C7B-DAF3-0152-918365579DA9}"/>
          </ac:spMkLst>
        </pc:spChg>
        <pc:spChg chg="del">
          <ac:chgData name="Thomas 'Tom' Martens" userId="35ccf0d4-9e71-4d15-bebb-7c78661c64b3" providerId="ADAL" clId="{8CCD1A5F-FC24-784C-8DF5-622662D6247B}" dt="2024-01-13T11:57:57.035" v="768" actId="478"/>
          <ac:spMkLst>
            <pc:docMk/>
            <pc:sldMk cId="1046390495" sldId="2147479133"/>
            <ac:spMk id="75" creationId="{24730217-7347-ABE7-8C34-E86A6ECB7025}"/>
          </ac:spMkLst>
        </pc:spChg>
        <pc:spChg chg="del">
          <ac:chgData name="Thomas 'Tom' Martens" userId="35ccf0d4-9e71-4d15-bebb-7c78661c64b3" providerId="ADAL" clId="{8CCD1A5F-FC24-784C-8DF5-622662D6247B}" dt="2024-01-13T11:57:57.035" v="768" actId="478"/>
          <ac:spMkLst>
            <pc:docMk/>
            <pc:sldMk cId="1046390495" sldId="2147479133"/>
            <ac:spMk id="76" creationId="{44FE1BA4-EF1C-2033-95E6-895124BC774C}"/>
          </ac:spMkLst>
        </pc:spChg>
        <pc:spChg chg="del">
          <ac:chgData name="Thomas 'Tom' Martens" userId="35ccf0d4-9e71-4d15-bebb-7c78661c64b3" providerId="ADAL" clId="{8CCD1A5F-FC24-784C-8DF5-622662D6247B}" dt="2024-01-13T11:57:57.035" v="768" actId="478"/>
          <ac:spMkLst>
            <pc:docMk/>
            <pc:sldMk cId="1046390495" sldId="2147479133"/>
            <ac:spMk id="77" creationId="{197BDB90-6A76-9213-503F-8BC11602101A}"/>
          </ac:spMkLst>
        </pc:spChg>
        <pc:spChg chg="del">
          <ac:chgData name="Thomas 'Tom' Martens" userId="35ccf0d4-9e71-4d15-bebb-7c78661c64b3" providerId="ADAL" clId="{8CCD1A5F-FC24-784C-8DF5-622662D6247B}" dt="2024-01-13T11:57:57.035" v="768" actId="478"/>
          <ac:spMkLst>
            <pc:docMk/>
            <pc:sldMk cId="1046390495" sldId="2147479133"/>
            <ac:spMk id="78" creationId="{BF6B909B-727A-7D23-0716-A4712DAE7830}"/>
          </ac:spMkLst>
        </pc:spChg>
        <pc:spChg chg="del">
          <ac:chgData name="Thomas 'Tom' Martens" userId="35ccf0d4-9e71-4d15-bebb-7c78661c64b3" providerId="ADAL" clId="{8CCD1A5F-FC24-784C-8DF5-622662D6247B}" dt="2024-01-13T11:57:57.035" v="768" actId="478"/>
          <ac:spMkLst>
            <pc:docMk/>
            <pc:sldMk cId="1046390495" sldId="2147479133"/>
            <ac:spMk id="79" creationId="{BC56BAEF-F76D-BC2A-F04A-FF613891B514}"/>
          </ac:spMkLst>
        </pc:spChg>
        <pc:spChg chg="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92" creationId="{3816F37A-1F3F-A5D6-F775-CFBE33DC08A2}"/>
          </ac:spMkLst>
        </pc:spChg>
        <pc:spChg chg="mod">
          <ac:chgData name="Thomas 'Tom' Martens" userId="35ccf0d4-9e71-4d15-bebb-7c78661c64b3" providerId="ADAL" clId="{8CCD1A5F-FC24-784C-8DF5-622662D6247B}" dt="2024-01-13T12:12:40.499" v="936"/>
          <ac:spMkLst>
            <pc:docMk/>
            <pc:sldMk cId="1046390495" sldId="2147479133"/>
            <ac:spMk id="95" creationId="{4DA08326-5BDC-1DD1-4154-F8D1DF12770F}"/>
          </ac:spMkLst>
        </pc:spChg>
        <pc:grpChg chg="add del mod">
          <ac:chgData name="Thomas 'Tom' Martens" userId="35ccf0d4-9e71-4d15-bebb-7c78661c64b3" providerId="ADAL" clId="{8CCD1A5F-FC24-784C-8DF5-622662D6247B}" dt="2024-01-13T12:12:27.702" v="935" actId="478"/>
          <ac:grpSpMkLst>
            <pc:docMk/>
            <pc:sldMk cId="1046390495" sldId="2147479133"/>
            <ac:grpSpMk id="28" creationId="{49DBC75C-CA99-0EFE-E7B9-1C694D5541CE}"/>
          </ac:grpSpMkLst>
        </pc:grpChg>
        <pc:grpChg chg="add del mod">
          <ac:chgData name="Thomas 'Tom' Martens" userId="35ccf0d4-9e71-4d15-bebb-7c78661c64b3" providerId="ADAL" clId="{8CCD1A5F-FC24-784C-8DF5-622662D6247B}" dt="2024-01-13T12:12:27.702" v="935" actId="478"/>
          <ac:grpSpMkLst>
            <pc:docMk/>
            <pc:sldMk cId="1046390495" sldId="2147479133"/>
            <ac:grpSpMk id="31" creationId="{AF579E9C-2CE2-2D7B-AE06-C778CE3773A3}"/>
          </ac:grpSpMkLst>
        </pc:grpChg>
        <pc:grpChg chg="add mod">
          <ac:chgData name="Thomas 'Tom' Martens" userId="35ccf0d4-9e71-4d15-bebb-7c78661c64b3" providerId="ADAL" clId="{8CCD1A5F-FC24-784C-8DF5-622662D6247B}" dt="2024-01-13T12:12:40.499" v="936"/>
          <ac:grpSpMkLst>
            <pc:docMk/>
            <pc:sldMk cId="1046390495" sldId="2147479133"/>
            <ac:grpSpMk id="66" creationId="{8ECA5C04-665E-9944-EA62-89FDAD1D1750}"/>
          </ac:grpSpMkLst>
        </pc:grpChg>
        <pc:grpChg chg="add mod">
          <ac:chgData name="Thomas 'Tom' Martens" userId="35ccf0d4-9e71-4d15-bebb-7c78661c64b3" providerId="ADAL" clId="{8CCD1A5F-FC24-784C-8DF5-622662D6247B}" dt="2024-01-13T12:12:40.499" v="936"/>
          <ac:grpSpMkLst>
            <pc:docMk/>
            <pc:sldMk cId="1046390495" sldId="2147479133"/>
            <ac:grpSpMk id="69" creationId="{3CDAE4C3-B04E-1BBA-AF1C-73578932AE0D}"/>
          </ac:grpSpMkLst>
        </pc:grpChg>
        <pc:grpChg chg="del">
          <ac:chgData name="Thomas 'Tom' Martens" userId="35ccf0d4-9e71-4d15-bebb-7c78661c64b3" providerId="ADAL" clId="{8CCD1A5F-FC24-784C-8DF5-622662D6247B}" dt="2024-01-13T11:57:57.035" v="768" actId="478"/>
          <ac:grpSpMkLst>
            <pc:docMk/>
            <pc:sldMk cId="1046390495" sldId="2147479133"/>
            <ac:grpSpMk id="80" creationId="{4B84E3B8-D8B4-1A27-0944-7FF07B7D11BE}"/>
          </ac:grpSpMkLst>
        </pc:grpChg>
        <pc:grpChg chg="del">
          <ac:chgData name="Thomas 'Tom' Martens" userId="35ccf0d4-9e71-4d15-bebb-7c78661c64b3" providerId="ADAL" clId="{8CCD1A5F-FC24-784C-8DF5-622662D6247B}" dt="2024-01-13T11:57:57.035" v="768" actId="478"/>
          <ac:grpSpMkLst>
            <pc:docMk/>
            <pc:sldMk cId="1046390495" sldId="2147479133"/>
            <ac:grpSpMk id="83" creationId="{994CBC92-94C0-8F58-840D-0865CAD0E072}"/>
          </ac:grpSpMkLst>
        </pc:grpChg>
        <pc:grpChg chg="add mod">
          <ac:chgData name="Thomas 'Tom' Martens" userId="35ccf0d4-9e71-4d15-bebb-7c78661c64b3" providerId="ADAL" clId="{8CCD1A5F-FC24-784C-8DF5-622662D6247B}" dt="2024-01-13T12:12:40.499" v="936"/>
          <ac:grpSpMkLst>
            <pc:docMk/>
            <pc:sldMk cId="1046390495" sldId="2147479133"/>
            <ac:grpSpMk id="91" creationId="{947B4210-A210-4863-4E7A-F4221BC5B8B8}"/>
          </ac:grpSpMkLst>
        </pc:grpChg>
        <pc:grpChg chg="add mod">
          <ac:chgData name="Thomas 'Tom' Martens" userId="35ccf0d4-9e71-4d15-bebb-7c78661c64b3" providerId="ADAL" clId="{8CCD1A5F-FC24-784C-8DF5-622662D6247B}" dt="2024-01-13T12:12:40.499" v="936"/>
          <ac:grpSpMkLst>
            <pc:docMk/>
            <pc:sldMk cId="1046390495" sldId="2147479133"/>
            <ac:grpSpMk id="94" creationId="{D42976F2-7250-3D9C-5422-1BB2980D61EB}"/>
          </ac:grpSpMkLst>
        </pc:grpChg>
        <pc:picChg chg="mod">
          <ac:chgData name="Thomas 'Tom' Martens" userId="35ccf0d4-9e71-4d15-bebb-7c78661c64b3" providerId="ADAL" clId="{8CCD1A5F-FC24-784C-8DF5-622662D6247B}" dt="2024-01-13T11:57:58.563" v="769"/>
          <ac:picMkLst>
            <pc:docMk/>
            <pc:sldMk cId="1046390495" sldId="2147479133"/>
            <ac:picMk id="29" creationId="{B8DABD82-09A0-FD15-01F6-23D1D3C9F9A2}"/>
          </ac:picMkLst>
        </pc:picChg>
        <pc:picChg chg="mod">
          <ac:chgData name="Thomas 'Tom' Martens" userId="35ccf0d4-9e71-4d15-bebb-7c78661c64b3" providerId="ADAL" clId="{8CCD1A5F-FC24-784C-8DF5-622662D6247B}" dt="2024-01-13T11:57:58.563" v="769"/>
          <ac:picMkLst>
            <pc:docMk/>
            <pc:sldMk cId="1046390495" sldId="2147479133"/>
            <ac:picMk id="33" creationId="{032A7AF9-7867-0E50-7AC9-98D2DABEB4E7}"/>
          </ac:picMkLst>
        </pc:picChg>
        <pc:picChg chg="add del mod">
          <ac:chgData name="Thomas 'Tom' Martens" userId="35ccf0d4-9e71-4d15-bebb-7c78661c64b3" providerId="ADAL" clId="{8CCD1A5F-FC24-784C-8DF5-622662D6247B}" dt="2024-01-13T12:12:27.702" v="935" actId="478"/>
          <ac:picMkLst>
            <pc:docMk/>
            <pc:sldMk cId="1046390495" sldId="2147479133"/>
            <ac:picMk id="35" creationId="{4BFB71DA-BC46-18D5-9E48-860ACE2F9EA6}"/>
          </ac:picMkLst>
        </pc:picChg>
        <pc:picChg chg="add del mod">
          <ac:chgData name="Thomas 'Tom' Martens" userId="35ccf0d4-9e71-4d15-bebb-7c78661c64b3" providerId="ADAL" clId="{8CCD1A5F-FC24-784C-8DF5-622662D6247B}" dt="2024-01-13T12:12:27.702" v="935" actId="478"/>
          <ac:picMkLst>
            <pc:docMk/>
            <pc:sldMk cId="1046390495" sldId="2147479133"/>
            <ac:picMk id="39" creationId="{DD10E6D5-DBE3-794A-3000-3E6C2CFAFCAF}"/>
          </ac:picMkLst>
        </pc:picChg>
        <pc:picChg chg="add del mod">
          <ac:chgData name="Thomas 'Tom' Martens" userId="35ccf0d4-9e71-4d15-bebb-7c78661c64b3" providerId="ADAL" clId="{8CCD1A5F-FC24-784C-8DF5-622662D6247B}" dt="2024-01-13T12:12:27.702" v="935" actId="478"/>
          <ac:picMkLst>
            <pc:docMk/>
            <pc:sldMk cId="1046390495" sldId="2147479133"/>
            <ac:picMk id="40" creationId="{D8F1753F-0FF2-2FF8-F2AA-309C46D1094D}"/>
          </ac:picMkLst>
        </pc:picChg>
        <pc:picChg chg="add del mod">
          <ac:chgData name="Thomas 'Tom' Martens" userId="35ccf0d4-9e71-4d15-bebb-7c78661c64b3" providerId="ADAL" clId="{8CCD1A5F-FC24-784C-8DF5-622662D6247B}" dt="2024-01-13T12:12:27.702" v="935" actId="478"/>
          <ac:picMkLst>
            <pc:docMk/>
            <pc:sldMk cId="1046390495" sldId="2147479133"/>
            <ac:picMk id="41" creationId="{E34DC097-1DEB-554F-94DD-120914B45A34}"/>
          </ac:picMkLst>
        </pc:picChg>
        <pc:picChg chg="add mod">
          <ac:chgData name="Thomas 'Tom' Martens" userId="35ccf0d4-9e71-4d15-bebb-7c78661c64b3" providerId="ADAL" clId="{8CCD1A5F-FC24-784C-8DF5-622662D6247B}" dt="2024-01-13T12:12:40.499" v="936"/>
          <ac:picMkLst>
            <pc:docMk/>
            <pc:sldMk cId="1046390495" sldId="2147479133"/>
            <ac:picMk id="43" creationId="{90D2C411-23CE-67BF-F05B-A1DC0E4D67DD}"/>
          </ac:picMkLst>
        </pc:picChg>
        <pc:picChg chg="add mod">
          <ac:chgData name="Thomas 'Tom' Martens" userId="35ccf0d4-9e71-4d15-bebb-7c78661c64b3" providerId="ADAL" clId="{8CCD1A5F-FC24-784C-8DF5-622662D6247B}" dt="2024-01-13T12:12:40.499" v="936"/>
          <ac:picMkLst>
            <pc:docMk/>
            <pc:sldMk cId="1046390495" sldId="2147479133"/>
            <ac:picMk id="44" creationId="{82C25024-81BC-F4CD-2E2D-0D7698B58ED2}"/>
          </ac:picMkLst>
        </pc:picChg>
        <pc:picChg chg="add mod">
          <ac:chgData name="Thomas 'Tom' Martens" userId="35ccf0d4-9e71-4d15-bebb-7c78661c64b3" providerId="ADAL" clId="{8CCD1A5F-FC24-784C-8DF5-622662D6247B}" dt="2024-01-13T12:12:40.499" v="936"/>
          <ac:picMkLst>
            <pc:docMk/>
            <pc:sldMk cId="1046390495" sldId="2147479133"/>
            <ac:picMk id="45" creationId="{AD9ECF05-EA9B-1129-9F92-7521A4D66A1C}"/>
          </ac:picMkLst>
        </pc:picChg>
        <pc:picChg chg="del">
          <ac:chgData name="Thomas 'Tom' Martens" userId="35ccf0d4-9e71-4d15-bebb-7c78661c64b3" providerId="ADAL" clId="{8CCD1A5F-FC24-784C-8DF5-622662D6247B}" dt="2024-01-13T12:12:27.702" v="935" actId="478"/>
          <ac:picMkLst>
            <pc:docMk/>
            <pc:sldMk cId="1046390495" sldId="2147479133"/>
            <ac:picMk id="49" creationId="{979DA05C-6D75-B9DC-E1B2-B1E755FDD9B1}"/>
          </ac:picMkLst>
        </pc:picChg>
        <pc:picChg chg="del">
          <ac:chgData name="Thomas 'Tom' Martens" userId="35ccf0d4-9e71-4d15-bebb-7c78661c64b3" providerId="ADAL" clId="{8CCD1A5F-FC24-784C-8DF5-622662D6247B}" dt="2024-01-13T12:12:27.702" v="935" actId="478"/>
          <ac:picMkLst>
            <pc:docMk/>
            <pc:sldMk cId="1046390495" sldId="2147479133"/>
            <ac:picMk id="50" creationId="{4D44874B-231A-B21E-69B4-83D4DD25BAEB}"/>
          </ac:picMkLst>
        </pc:picChg>
        <pc:picChg chg="del">
          <ac:chgData name="Thomas 'Tom' Martens" userId="35ccf0d4-9e71-4d15-bebb-7c78661c64b3" providerId="ADAL" clId="{8CCD1A5F-FC24-784C-8DF5-622662D6247B}" dt="2024-01-13T12:12:27.702" v="935" actId="478"/>
          <ac:picMkLst>
            <pc:docMk/>
            <pc:sldMk cId="1046390495" sldId="2147479133"/>
            <ac:picMk id="52" creationId="{BD96BB4F-FAF6-B3C4-68F8-8D96BF8F6D72}"/>
          </ac:picMkLst>
        </pc:picChg>
        <pc:picChg chg="mod">
          <ac:chgData name="Thomas 'Tom' Martens" userId="35ccf0d4-9e71-4d15-bebb-7c78661c64b3" providerId="ADAL" clId="{8CCD1A5F-FC24-784C-8DF5-622662D6247B}" dt="2024-01-13T12:12:40.499" v="936"/>
          <ac:picMkLst>
            <pc:docMk/>
            <pc:sldMk cId="1046390495" sldId="2147479133"/>
            <ac:picMk id="67" creationId="{B0EAD43E-8D27-2766-A3E4-BBFCE8311C25}"/>
          </ac:picMkLst>
        </pc:picChg>
        <pc:picChg chg="mod">
          <ac:chgData name="Thomas 'Tom' Martens" userId="35ccf0d4-9e71-4d15-bebb-7c78661c64b3" providerId="ADAL" clId="{8CCD1A5F-FC24-784C-8DF5-622662D6247B}" dt="2024-01-13T12:12:40.499" v="936"/>
          <ac:picMkLst>
            <pc:docMk/>
            <pc:sldMk cId="1046390495" sldId="2147479133"/>
            <ac:picMk id="70" creationId="{BF1158C1-F0E3-B7EF-B888-0EECAC46EDA3}"/>
          </ac:picMkLst>
        </pc:picChg>
        <pc:picChg chg="add mod">
          <ac:chgData name="Thomas 'Tom' Martens" userId="35ccf0d4-9e71-4d15-bebb-7c78661c64b3" providerId="ADAL" clId="{8CCD1A5F-FC24-784C-8DF5-622662D6247B}" dt="2024-01-13T12:12:40.499" v="936"/>
          <ac:picMkLst>
            <pc:docMk/>
            <pc:sldMk cId="1046390495" sldId="2147479133"/>
            <ac:picMk id="72" creationId="{21C41B56-A010-A130-41D1-3E6F89E37CB8}"/>
          </ac:picMkLst>
        </pc:picChg>
        <pc:picChg chg="del">
          <ac:chgData name="Thomas 'Tom' Martens" userId="35ccf0d4-9e71-4d15-bebb-7c78661c64b3" providerId="ADAL" clId="{8CCD1A5F-FC24-784C-8DF5-622662D6247B}" dt="2024-01-13T11:57:57.035" v="768" actId="478"/>
          <ac:picMkLst>
            <pc:docMk/>
            <pc:sldMk cId="1046390495" sldId="2147479133"/>
            <ac:picMk id="86" creationId="{6FAE83DF-5FBD-D948-2231-720F436F2BF8}"/>
          </ac:picMkLst>
        </pc:picChg>
        <pc:picChg chg="del">
          <ac:chgData name="Thomas 'Tom' Martens" userId="35ccf0d4-9e71-4d15-bebb-7c78661c64b3" providerId="ADAL" clId="{8CCD1A5F-FC24-784C-8DF5-622662D6247B}" dt="2024-01-13T11:57:57.035" v="768" actId="478"/>
          <ac:picMkLst>
            <pc:docMk/>
            <pc:sldMk cId="1046390495" sldId="2147479133"/>
            <ac:picMk id="87" creationId="{33768146-1E1C-5580-BECD-CC16FB09664F}"/>
          </ac:picMkLst>
        </pc:picChg>
        <pc:picChg chg="del">
          <ac:chgData name="Thomas 'Tom' Martens" userId="35ccf0d4-9e71-4d15-bebb-7c78661c64b3" providerId="ADAL" clId="{8CCD1A5F-FC24-784C-8DF5-622662D6247B}" dt="2024-01-13T11:57:57.035" v="768" actId="478"/>
          <ac:picMkLst>
            <pc:docMk/>
            <pc:sldMk cId="1046390495" sldId="2147479133"/>
            <ac:picMk id="88" creationId="{9CA03BA1-7CF5-1054-6625-62C8146C1A98}"/>
          </ac:picMkLst>
        </pc:picChg>
        <pc:picChg chg="del">
          <ac:chgData name="Thomas 'Tom' Martens" userId="35ccf0d4-9e71-4d15-bebb-7c78661c64b3" providerId="ADAL" clId="{8CCD1A5F-FC24-784C-8DF5-622662D6247B}" dt="2024-01-13T11:57:57.035" v="768" actId="478"/>
          <ac:picMkLst>
            <pc:docMk/>
            <pc:sldMk cId="1046390495" sldId="2147479133"/>
            <ac:picMk id="89" creationId="{C8CC9258-9F96-9C60-FC0B-73217353D30B}"/>
          </ac:picMkLst>
        </pc:picChg>
        <pc:picChg chg="add mod">
          <ac:chgData name="Thomas 'Tom' Martens" userId="35ccf0d4-9e71-4d15-bebb-7c78661c64b3" providerId="ADAL" clId="{8CCD1A5F-FC24-784C-8DF5-622662D6247B}" dt="2024-01-13T12:12:40.499" v="936"/>
          <ac:picMkLst>
            <pc:docMk/>
            <pc:sldMk cId="1046390495" sldId="2147479133"/>
            <ac:picMk id="90" creationId="{43B786E9-8346-FB7E-427F-6171A006C509}"/>
          </ac:picMkLst>
        </pc:picChg>
        <pc:picChg chg="mod">
          <ac:chgData name="Thomas 'Tom' Martens" userId="35ccf0d4-9e71-4d15-bebb-7c78661c64b3" providerId="ADAL" clId="{8CCD1A5F-FC24-784C-8DF5-622662D6247B}" dt="2024-01-13T12:12:40.499" v="936"/>
          <ac:picMkLst>
            <pc:docMk/>
            <pc:sldMk cId="1046390495" sldId="2147479133"/>
            <ac:picMk id="93" creationId="{730399F9-2519-9731-D344-E632011EA07F}"/>
          </ac:picMkLst>
        </pc:picChg>
        <pc:picChg chg="mod">
          <ac:chgData name="Thomas 'Tom' Martens" userId="35ccf0d4-9e71-4d15-bebb-7c78661c64b3" providerId="ADAL" clId="{8CCD1A5F-FC24-784C-8DF5-622662D6247B}" dt="2024-01-13T12:12:40.499" v="936"/>
          <ac:picMkLst>
            <pc:docMk/>
            <pc:sldMk cId="1046390495" sldId="2147479133"/>
            <ac:picMk id="96" creationId="{2ABB9352-25BC-8AFD-37F7-46751033EB94}"/>
          </ac:picMkLst>
        </pc:picChg>
        <pc:cxnChg chg="add del mod">
          <ac:chgData name="Thomas 'Tom' Martens" userId="35ccf0d4-9e71-4d15-bebb-7c78661c64b3" providerId="ADAL" clId="{8CCD1A5F-FC24-784C-8DF5-622662D6247B}" dt="2024-01-13T12:12:27.702" v="935" actId="478"/>
          <ac:cxnSpMkLst>
            <pc:docMk/>
            <pc:sldMk cId="1046390495" sldId="2147479133"/>
            <ac:cxnSpMk id="8" creationId="{ED549E66-D2A3-8621-5518-4206C7213EA6}"/>
          </ac:cxnSpMkLst>
        </pc:cxnChg>
        <pc:cxnChg chg="add del mod">
          <ac:chgData name="Thomas 'Tom' Martens" userId="35ccf0d4-9e71-4d15-bebb-7c78661c64b3" providerId="ADAL" clId="{8CCD1A5F-FC24-784C-8DF5-622662D6247B}" dt="2024-01-13T12:12:27.702" v="935" actId="478"/>
          <ac:cxnSpMkLst>
            <pc:docMk/>
            <pc:sldMk cId="1046390495" sldId="2147479133"/>
            <ac:cxnSpMk id="9" creationId="{D65CD49A-F81E-0F53-ABAA-D41071C4FBEE}"/>
          </ac:cxnSpMkLst>
        </pc:cxnChg>
        <pc:cxnChg chg="add del mod">
          <ac:chgData name="Thomas 'Tom' Martens" userId="35ccf0d4-9e71-4d15-bebb-7c78661c64b3" providerId="ADAL" clId="{8CCD1A5F-FC24-784C-8DF5-622662D6247B}" dt="2024-01-13T12:12:27.702" v="935" actId="478"/>
          <ac:cxnSpMkLst>
            <pc:docMk/>
            <pc:sldMk cId="1046390495" sldId="2147479133"/>
            <ac:cxnSpMk id="10" creationId="{61757CED-462F-5CFC-9545-9E30E8DAFCD5}"/>
          </ac:cxnSpMkLst>
        </pc:cxnChg>
        <pc:cxnChg chg="add del mod">
          <ac:chgData name="Thomas 'Tom' Martens" userId="35ccf0d4-9e71-4d15-bebb-7c78661c64b3" providerId="ADAL" clId="{8CCD1A5F-FC24-784C-8DF5-622662D6247B}" dt="2024-01-13T12:12:27.702" v="935" actId="478"/>
          <ac:cxnSpMkLst>
            <pc:docMk/>
            <pc:sldMk cId="1046390495" sldId="2147479133"/>
            <ac:cxnSpMk id="11" creationId="{ADA0E014-9206-39FF-EBC5-EF673483615A}"/>
          </ac:cxnSpMkLst>
        </pc:cxnChg>
        <pc:cxnChg chg="add del mod">
          <ac:chgData name="Thomas 'Tom' Martens" userId="35ccf0d4-9e71-4d15-bebb-7c78661c64b3" providerId="ADAL" clId="{8CCD1A5F-FC24-784C-8DF5-622662D6247B}" dt="2024-01-13T12:12:27.702" v="935" actId="478"/>
          <ac:cxnSpMkLst>
            <pc:docMk/>
            <pc:sldMk cId="1046390495" sldId="2147479133"/>
            <ac:cxnSpMk id="12" creationId="{A61A0EF7-0B5B-8B98-81C4-C893702BB979}"/>
          </ac:cxnSpMkLst>
        </pc:cxnChg>
        <pc:cxnChg chg="add del mod">
          <ac:chgData name="Thomas 'Tom' Martens" userId="35ccf0d4-9e71-4d15-bebb-7c78661c64b3" providerId="ADAL" clId="{8CCD1A5F-FC24-784C-8DF5-622662D6247B}" dt="2024-01-13T12:12:27.702" v="935" actId="478"/>
          <ac:cxnSpMkLst>
            <pc:docMk/>
            <pc:sldMk cId="1046390495" sldId="2147479133"/>
            <ac:cxnSpMk id="13" creationId="{4DDE75B6-8F2F-74B7-C487-C7AE3B77EFD9}"/>
          </ac:cxnSpMkLst>
        </pc:cxnChg>
        <pc:cxnChg chg="del">
          <ac:chgData name="Thomas 'Tom' Martens" userId="35ccf0d4-9e71-4d15-bebb-7c78661c64b3" providerId="ADAL" clId="{8CCD1A5F-FC24-784C-8DF5-622662D6247B}" dt="2024-01-13T11:57:57.035" v="768" actId="478"/>
          <ac:cxnSpMkLst>
            <pc:docMk/>
            <pc:sldMk cId="1046390495" sldId="2147479133"/>
            <ac:cxnSpMk id="16" creationId="{1C976D84-B73E-C50A-FD46-944E4099AC7A}"/>
          </ac:cxnSpMkLst>
        </pc:cxnChg>
        <pc:cxnChg chg="del">
          <ac:chgData name="Thomas 'Tom' Martens" userId="35ccf0d4-9e71-4d15-bebb-7c78661c64b3" providerId="ADAL" clId="{8CCD1A5F-FC24-784C-8DF5-622662D6247B}" dt="2024-01-13T11:57:57.035" v="768" actId="478"/>
          <ac:cxnSpMkLst>
            <pc:docMk/>
            <pc:sldMk cId="1046390495" sldId="2147479133"/>
            <ac:cxnSpMk id="17" creationId="{A7F80F7C-74C9-D54E-9BE6-DE76C1E45EE5}"/>
          </ac:cxnSpMkLst>
        </pc:cxnChg>
        <pc:cxnChg chg="del">
          <ac:chgData name="Thomas 'Tom' Martens" userId="35ccf0d4-9e71-4d15-bebb-7c78661c64b3" providerId="ADAL" clId="{8CCD1A5F-FC24-784C-8DF5-622662D6247B}" dt="2024-01-13T11:57:57.035" v="768" actId="478"/>
          <ac:cxnSpMkLst>
            <pc:docMk/>
            <pc:sldMk cId="1046390495" sldId="2147479133"/>
            <ac:cxnSpMk id="20" creationId="{2491B6EC-CB86-1FC7-4DCF-25E9F6AA98F0}"/>
          </ac:cxnSpMkLst>
        </pc:cxnChg>
        <pc:cxnChg chg="del">
          <ac:chgData name="Thomas 'Tom' Martens" userId="35ccf0d4-9e71-4d15-bebb-7c78661c64b3" providerId="ADAL" clId="{8CCD1A5F-FC24-784C-8DF5-622662D6247B}" dt="2024-01-13T11:57:57.035" v="768" actId="478"/>
          <ac:cxnSpMkLst>
            <pc:docMk/>
            <pc:sldMk cId="1046390495" sldId="2147479133"/>
            <ac:cxnSpMk id="24" creationId="{2397A08F-2F15-0C12-F960-85B1B85F9374}"/>
          </ac:cxnSpMkLst>
        </pc:cxnChg>
        <pc:cxnChg chg="del">
          <ac:chgData name="Thomas 'Tom' Martens" userId="35ccf0d4-9e71-4d15-bebb-7c78661c64b3" providerId="ADAL" clId="{8CCD1A5F-FC24-784C-8DF5-622662D6247B}" dt="2024-01-13T11:57:57.035" v="768" actId="478"/>
          <ac:cxnSpMkLst>
            <pc:docMk/>
            <pc:sldMk cId="1046390495" sldId="2147479133"/>
            <ac:cxnSpMk id="32" creationId="{C79F0696-B019-1A54-8D23-FF6090D1CE26}"/>
          </ac:cxnSpMkLst>
        </pc:cxnChg>
        <pc:cxnChg chg="del">
          <ac:chgData name="Thomas 'Tom' Martens" userId="35ccf0d4-9e71-4d15-bebb-7c78661c64b3" providerId="ADAL" clId="{8CCD1A5F-FC24-784C-8DF5-622662D6247B}" dt="2024-01-13T11:57:57.035" v="768" actId="478"/>
          <ac:cxnSpMkLst>
            <pc:docMk/>
            <pc:sldMk cId="1046390495" sldId="2147479133"/>
            <ac:cxnSpMk id="36" creationId="{84E80FF6-DC37-1CEB-A625-56DA7D56BA3C}"/>
          </ac:cxnSpMkLst>
        </pc:cxnChg>
        <pc:cxnChg chg="add mod">
          <ac:chgData name="Thomas 'Tom' Martens" userId="35ccf0d4-9e71-4d15-bebb-7c78661c64b3" providerId="ADAL" clId="{8CCD1A5F-FC24-784C-8DF5-622662D6247B}" dt="2024-01-13T12:12:40.499" v="936"/>
          <ac:cxnSpMkLst>
            <pc:docMk/>
            <pc:sldMk cId="1046390495" sldId="2147479133"/>
            <ac:cxnSpMk id="47" creationId="{BCA3E4C4-42E1-86BA-3907-888526E3C007}"/>
          </ac:cxnSpMkLst>
        </pc:cxnChg>
        <pc:cxnChg chg="add mod">
          <ac:chgData name="Thomas 'Tom' Martens" userId="35ccf0d4-9e71-4d15-bebb-7c78661c64b3" providerId="ADAL" clId="{8CCD1A5F-FC24-784C-8DF5-622662D6247B}" dt="2024-01-13T12:12:40.499" v="936"/>
          <ac:cxnSpMkLst>
            <pc:docMk/>
            <pc:sldMk cId="1046390495" sldId="2147479133"/>
            <ac:cxnSpMk id="51" creationId="{91084B60-A82A-2732-9735-93846A99D87F}"/>
          </ac:cxnSpMkLst>
        </pc:cxnChg>
        <pc:cxnChg chg="add mod">
          <ac:chgData name="Thomas 'Tom' Martens" userId="35ccf0d4-9e71-4d15-bebb-7c78661c64b3" providerId="ADAL" clId="{8CCD1A5F-FC24-784C-8DF5-622662D6247B}" dt="2024-01-13T12:12:40.499" v="936"/>
          <ac:cxnSpMkLst>
            <pc:docMk/>
            <pc:sldMk cId="1046390495" sldId="2147479133"/>
            <ac:cxnSpMk id="53" creationId="{6B687410-1896-FCBA-40EC-9673FC704138}"/>
          </ac:cxnSpMkLst>
        </pc:cxnChg>
        <pc:cxnChg chg="add mod">
          <ac:chgData name="Thomas 'Tom' Martens" userId="35ccf0d4-9e71-4d15-bebb-7c78661c64b3" providerId="ADAL" clId="{8CCD1A5F-FC24-784C-8DF5-622662D6247B}" dt="2024-01-13T12:12:40.499" v="936"/>
          <ac:cxnSpMkLst>
            <pc:docMk/>
            <pc:sldMk cId="1046390495" sldId="2147479133"/>
            <ac:cxnSpMk id="54" creationId="{618BEA3B-429B-B87A-4CF8-B0B890AA0385}"/>
          </ac:cxnSpMkLst>
        </pc:cxnChg>
        <pc:cxnChg chg="add mod">
          <ac:chgData name="Thomas 'Tom' Martens" userId="35ccf0d4-9e71-4d15-bebb-7c78661c64b3" providerId="ADAL" clId="{8CCD1A5F-FC24-784C-8DF5-622662D6247B}" dt="2024-01-13T12:12:40.499" v="936"/>
          <ac:cxnSpMkLst>
            <pc:docMk/>
            <pc:sldMk cId="1046390495" sldId="2147479133"/>
            <ac:cxnSpMk id="55" creationId="{359F4FA2-A95F-7BE1-6E71-C5251F76FC1E}"/>
          </ac:cxnSpMkLst>
        </pc:cxnChg>
        <pc:cxnChg chg="add mod">
          <ac:chgData name="Thomas 'Tom' Martens" userId="35ccf0d4-9e71-4d15-bebb-7c78661c64b3" providerId="ADAL" clId="{8CCD1A5F-FC24-784C-8DF5-622662D6247B}" dt="2024-01-13T12:12:40.499" v="936"/>
          <ac:cxnSpMkLst>
            <pc:docMk/>
            <pc:sldMk cId="1046390495" sldId="2147479133"/>
            <ac:cxnSpMk id="56" creationId="{305F8803-5307-4C66-DC62-814CB5456B4F}"/>
          </ac:cxnSpMkLst>
        </pc:cxnChg>
      </pc:sldChg>
      <pc:sldChg chg="delSp modSp add mod">
        <pc:chgData name="Thomas 'Tom' Martens" userId="35ccf0d4-9e71-4d15-bebb-7c78661c64b3" providerId="ADAL" clId="{8CCD1A5F-FC24-784C-8DF5-622662D6247B}" dt="2024-01-13T13:50:53.001" v="3209" actId="478"/>
        <pc:sldMkLst>
          <pc:docMk/>
          <pc:sldMk cId="1127029861" sldId="2147479134"/>
        </pc:sldMkLst>
        <pc:spChg chg="mod">
          <ac:chgData name="Thomas 'Tom' Martens" userId="35ccf0d4-9e71-4d15-bebb-7c78661c64b3" providerId="ADAL" clId="{8CCD1A5F-FC24-784C-8DF5-622662D6247B}" dt="2024-01-13T11:54:25.649" v="751" actId="20577"/>
          <ac:spMkLst>
            <pc:docMk/>
            <pc:sldMk cId="1127029861" sldId="2147479134"/>
            <ac:spMk id="4" creationId="{749109F8-612E-A838-1467-978FE1FFFE0D}"/>
          </ac:spMkLst>
        </pc:spChg>
        <pc:spChg chg="del mod">
          <ac:chgData name="Thomas 'Tom' Martens" userId="35ccf0d4-9e71-4d15-bebb-7c78661c64b3" providerId="ADAL" clId="{8CCD1A5F-FC24-784C-8DF5-622662D6247B}" dt="2024-01-13T13:50:53.001" v="3209" actId="478"/>
          <ac:spMkLst>
            <pc:docMk/>
            <pc:sldMk cId="1127029861" sldId="2147479134"/>
            <ac:spMk id="5" creationId="{EAE7B0CF-7DF3-F420-9459-C44D197588F0}"/>
          </ac:spMkLst>
        </pc:spChg>
        <pc:spChg chg="del">
          <ac:chgData name="Thomas 'Tom' Martens" userId="35ccf0d4-9e71-4d15-bebb-7c78661c64b3" providerId="ADAL" clId="{8CCD1A5F-FC24-784C-8DF5-622662D6247B}" dt="2024-01-13T12:13:21.148" v="938" actId="478"/>
          <ac:spMkLst>
            <pc:docMk/>
            <pc:sldMk cId="1127029861" sldId="2147479134"/>
            <ac:spMk id="48" creationId="{54E9719D-74B6-D3FA-5865-43FF31A586B1}"/>
          </ac:spMkLst>
        </pc:spChg>
        <pc:picChg chg="del">
          <ac:chgData name="Thomas 'Tom' Martens" userId="35ccf0d4-9e71-4d15-bebb-7c78661c64b3" providerId="ADAL" clId="{8CCD1A5F-FC24-784C-8DF5-622662D6247B}" dt="2024-01-13T12:13:24.288" v="939" actId="478"/>
          <ac:picMkLst>
            <pc:docMk/>
            <pc:sldMk cId="1127029861" sldId="2147479134"/>
            <ac:picMk id="49" creationId="{FFA19BE4-AB9B-D513-E9F0-AF5468D79CB5}"/>
          </ac:picMkLst>
        </pc:picChg>
        <pc:picChg chg="del">
          <ac:chgData name="Thomas 'Tom' Martens" userId="35ccf0d4-9e71-4d15-bebb-7c78661c64b3" providerId="ADAL" clId="{8CCD1A5F-FC24-784C-8DF5-622662D6247B}" dt="2024-01-13T12:13:24.288" v="939" actId="478"/>
          <ac:picMkLst>
            <pc:docMk/>
            <pc:sldMk cId="1127029861" sldId="2147479134"/>
            <ac:picMk id="50" creationId="{F5CF236F-B6B8-80AF-440B-CF0D6C9F91E6}"/>
          </ac:picMkLst>
        </pc:picChg>
        <pc:picChg chg="del">
          <ac:chgData name="Thomas 'Tom' Martens" userId="35ccf0d4-9e71-4d15-bebb-7c78661c64b3" providerId="ADAL" clId="{8CCD1A5F-FC24-784C-8DF5-622662D6247B}" dt="2024-01-13T12:13:24.288" v="939" actId="478"/>
          <ac:picMkLst>
            <pc:docMk/>
            <pc:sldMk cId="1127029861" sldId="2147479134"/>
            <ac:picMk id="52" creationId="{FF1B4D7F-7D41-C34E-A990-56B2201BFC28}"/>
          </ac:picMkLst>
        </pc:picChg>
      </pc:sldChg>
      <pc:sldChg chg="add ord">
        <pc:chgData name="Thomas 'Tom' Martens" userId="35ccf0d4-9e71-4d15-bebb-7c78661c64b3" providerId="ADAL" clId="{8CCD1A5F-FC24-784C-8DF5-622662D6247B}" dt="2024-01-13T13:00:01.579" v="1510" actId="20578"/>
        <pc:sldMkLst>
          <pc:docMk/>
          <pc:sldMk cId="3261301628" sldId="2147479135"/>
        </pc:sldMkLst>
      </pc:sldChg>
      <pc:sldChg chg="addSp delSp modSp add mod modAnim">
        <pc:chgData name="Thomas 'Tom' Martens" userId="35ccf0d4-9e71-4d15-bebb-7c78661c64b3" providerId="ADAL" clId="{8CCD1A5F-FC24-784C-8DF5-622662D6247B}" dt="2024-01-13T13:02:54.322" v="1631" actId="20577"/>
        <pc:sldMkLst>
          <pc:docMk/>
          <pc:sldMk cId="2492798052" sldId="2147479136"/>
        </pc:sldMkLst>
        <pc:spChg chg="add mod">
          <ac:chgData name="Thomas 'Tom' Martens" userId="35ccf0d4-9e71-4d15-bebb-7c78661c64b3" providerId="ADAL" clId="{8CCD1A5F-FC24-784C-8DF5-622662D6247B}" dt="2024-01-13T12:44:53.963" v="1000" actId="1037"/>
          <ac:spMkLst>
            <pc:docMk/>
            <pc:sldMk cId="2492798052" sldId="2147479136"/>
            <ac:spMk id="3" creationId="{654D27C6-CBF5-99C4-1EB4-D846EBC9A75B}"/>
          </ac:spMkLst>
        </pc:spChg>
        <pc:spChg chg="del">
          <ac:chgData name="Thomas 'Tom' Martens" userId="35ccf0d4-9e71-4d15-bebb-7c78661c64b3" providerId="ADAL" clId="{8CCD1A5F-FC24-784C-8DF5-622662D6247B}" dt="2024-01-13T12:42:20.278" v="946" actId="478"/>
          <ac:spMkLst>
            <pc:docMk/>
            <pc:sldMk cId="2492798052" sldId="2147479136"/>
            <ac:spMk id="5" creationId="{08744A9E-6107-C78B-D7E5-D201F55EFFEF}"/>
          </ac:spMkLst>
        </pc:spChg>
        <pc:spChg chg="add mod">
          <ac:chgData name="Thomas 'Tom' Martens" userId="35ccf0d4-9e71-4d15-bebb-7c78661c64b3" providerId="ADAL" clId="{8CCD1A5F-FC24-784C-8DF5-622662D6247B}" dt="2024-01-13T12:45:38.958" v="1006" actId="1076"/>
          <ac:spMkLst>
            <pc:docMk/>
            <pc:sldMk cId="2492798052" sldId="2147479136"/>
            <ac:spMk id="7" creationId="{11EAEB01-6071-DDB0-B5B4-AC7B2BD45C83}"/>
          </ac:spMkLst>
        </pc:spChg>
        <pc:spChg chg="add mod">
          <ac:chgData name="Thomas 'Tom' Martens" userId="35ccf0d4-9e71-4d15-bebb-7c78661c64b3" providerId="ADAL" clId="{8CCD1A5F-FC24-784C-8DF5-622662D6247B}" dt="2024-01-13T12:44:53.963" v="1000" actId="1037"/>
          <ac:spMkLst>
            <pc:docMk/>
            <pc:sldMk cId="2492798052" sldId="2147479136"/>
            <ac:spMk id="9" creationId="{6C893D97-A453-CA4C-E211-65E1390A1E4B}"/>
          </ac:spMkLst>
        </pc:spChg>
        <pc:spChg chg="add mod">
          <ac:chgData name="Thomas 'Tom' Martens" userId="35ccf0d4-9e71-4d15-bebb-7c78661c64b3" providerId="ADAL" clId="{8CCD1A5F-FC24-784C-8DF5-622662D6247B}" dt="2024-01-13T12:44:53.963" v="1000" actId="1037"/>
          <ac:spMkLst>
            <pc:docMk/>
            <pc:sldMk cId="2492798052" sldId="2147479136"/>
            <ac:spMk id="10" creationId="{642EC325-DAB9-7DE8-D7E9-319E09D8AB79}"/>
          </ac:spMkLst>
        </pc:spChg>
        <pc:spChg chg="add mod">
          <ac:chgData name="Thomas 'Tom' Martens" userId="35ccf0d4-9e71-4d15-bebb-7c78661c64b3" providerId="ADAL" clId="{8CCD1A5F-FC24-784C-8DF5-622662D6247B}" dt="2024-01-13T12:44:53.963" v="1000" actId="1037"/>
          <ac:spMkLst>
            <pc:docMk/>
            <pc:sldMk cId="2492798052" sldId="2147479136"/>
            <ac:spMk id="11" creationId="{F46694A3-7A01-36A5-AEA7-20CF7A7385A4}"/>
          </ac:spMkLst>
        </pc:spChg>
        <pc:spChg chg="mod">
          <ac:chgData name="Thomas 'Tom' Martens" userId="35ccf0d4-9e71-4d15-bebb-7c78661c64b3" providerId="ADAL" clId="{8CCD1A5F-FC24-784C-8DF5-622662D6247B}" dt="2024-01-13T12:43:57.798" v="955"/>
          <ac:spMkLst>
            <pc:docMk/>
            <pc:sldMk cId="2492798052" sldId="2147479136"/>
            <ac:spMk id="13" creationId="{4B7877AE-3748-B8AF-0DB0-0D4B45370A2E}"/>
          </ac:spMkLst>
        </pc:spChg>
        <pc:spChg chg="mod">
          <ac:chgData name="Thomas 'Tom' Martens" userId="35ccf0d4-9e71-4d15-bebb-7c78661c64b3" providerId="ADAL" clId="{8CCD1A5F-FC24-784C-8DF5-622662D6247B}" dt="2024-01-13T12:43:57.798" v="955"/>
          <ac:spMkLst>
            <pc:docMk/>
            <pc:sldMk cId="2492798052" sldId="2147479136"/>
            <ac:spMk id="16" creationId="{A81AF60E-52A7-5624-F09C-EF0A202B33F7}"/>
          </ac:spMkLst>
        </pc:spChg>
        <pc:spChg chg="mod">
          <ac:chgData name="Thomas 'Tom' Martens" userId="35ccf0d4-9e71-4d15-bebb-7c78661c64b3" providerId="ADAL" clId="{8CCD1A5F-FC24-784C-8DF5-622662D6247B}" dt="2024-01-13T12:43:57.798" v="955"/>
          <ac:spMkLst>
            <pc:docMk/>
            <pc:sldMk cId="2492798052" sldId="2147479136"/>
            <ac:spMk id="19" creationId="{43497D5C-A62C-C296-DAA6-EBC43520B022}"/>
          </ac:spMkLst>
        </pc:spChg>
        <pc:spChg chg="add mod">
          <ac:chgData name="Thomas 'Tom' Martens" userId="35ccf0d4-9e71-4d15-bebb-7c78661c64b3" providerId="ADAL" clId="{8CCD1A5F-FC24-784C-8DF5-622662D6247B}" dt="2024-01-13T12:44:53.963" v="1000" actId="1037"/>
          <ac:spMkLst>
            <pc:docMk/>
            <pc:sldMk cId="2492798052" sldId="2147479136"/>
            <ac:spMk id="25" creationId="{7B9CEC0E-A898-4213-D71B-5B6F6C9E3636}"/>
          </ac:spMkLst>
        </pc:spChg>
        <pc:spChg chg="add mod">
          <ac:chgData name="Thomas 'Tom' Martens" userId="35ccf0d4-9e71-4d15-bebb-7c78661c64b3" providerId="ADAL" clId="{8CCD1A5F-FC24-784C-8DF5-622662D6247B}" dt="2024-01-13T12:48:00.377" v="1145" actId="20577"/>
          <ac:spMkLst>
            <pc:docMk/>
            <pc:sldMk cId="2492798052" sldId="2147479136"/>
            <ac:spMk id="26" creationId="{26761958-D11B-4DC5-C093-639348691DD6}"/>
          </ac:spMkLst>
        </pc:spChg>
        <pc:spChg chg="add mod">
          <ac:chgData name="Thomas 'Tom' Martens" userId="35ccf0d4-9e71-4d15-bebb-7c78661c64b3" providerId="ADAL" clId="{8CCD1A5F-FC24-784C-8DF5-622662D6247B}" dt="2024-01-13T13:02:54.322" v="1631" actId="20577"/>
          <ac:spMkLst>
            <pc:docMk/>
            <pc:sldMk cId="2492798052" sldId="2147479136"/>
            <ac:spMk id="29" creationId="{0335D40B-F33D-5807-572F-D29BE2CCAC25}"/>
          </ac:spMkLst>
        </pc:spChg>
        <pc:spChg chg="del">
          <ac:chgData name="Thomas 'Tom' Martens" userId="35ccf0d4-9e71-4d15-bebb-7c78661c64b3" providerId="ADAL" clId="{8CCD1A5F-FC24-784C-8DF5-622662D6247B}" dt="2024-01-13T12:42:30.149" v="947" actId="21"/>
          <ac:spMkLst>
            <pc:docMk/>
            <pc:sldMk cId="2492798052" sldId="2147479136"/>
            <ac:spMk id="42" creationId="{0346AFDF-DE72-60C8-CC75-F495994E3EB2}"/>
          </ac:spMkLst>
        </pc:spChg>
        <pc:spChg chg="del">
          <ac:chgData name="Thomas 'Tom' Martens" userId="35ccf0d4-9e71-4d15-bebb-7c78661c64b3" providerId="ADAL" clId="{8CCD1A5F-FC24-784C-8DF5-622662D6247B}" dt="2024-01-13T12:42:30.149" v="947" actId="21"/>
          <ac:spMkLst>
            <pc:docMk/>
            <pc:sldMk cId="2492798052" sldId="2147479136"/>
            <ac:spMk id="46" creationId="{10FDC816-E7FC-CFEE-BF42-06DAF28B3013}"/>
          </ac:spMkLst>
        </pc:spChg>
        <pc:spChg chg="del">
          <ac:chgData name="Thomas 'Tom' Martens" userId="35ccf0d4-9e71-4d15-bebb-7c78661c64b3" providerId="ADAL" clId="{8CCD1A5F-FC24-784C-8DF5-622662D6247B}" dt="2024-01-13T12:42:30.149" v="947" actId="21"/>
          <ac:spMkLst>
            <pc:docMk/>
            <pc:sldMk cId="2492798052" sldId="2147479136"/>
            <ac:spMk id="57" creationId="{DBC988DC-6019-2D72-B38D-888E839F15AC}"/>
          </ac:spMkLst>
        </pc:spChg>
        <pc:spChg chg="del">
          <ac:chgData name="Thomas 'Tom' Martens" userId="35ccf0d4-9e71-4d15-bebb-7c78661c64b3" providerId="ADAL" clId="{8CCD1A5F-FC24-784C-8DF5-622662D6247B}" dt="2024-01-13T12:42:30.149" v="947" actId="21"/>
          <ac:spMkLst>
            <pc:docMk/>
            <pc:sldMk cId="2492798052" sldId="2147479136"/>
            <ac:spMk id="58" creationId="{6545BE6C-CED9-F326-58AF-D38A5BD44EA5}"/>
          </ac:spMkLst>
        </pc:spChg>
        <pc:spChg chg="del">
          <ac:chgData name="Thomas 'Tom' Martens" userId="35ccf0d4-9e71-4d15-bebb-7c78661c64b3" providerId="ADAL" clId="{8CCD1A5F-FC24-784C-8DF5-622662D6247B}" dt="2024-01-13T12:42:30.149" v="947" actId="21"/>
          <ac:spMkLst>
            <pc:docMk/>
            <pc:sldMk cId="2492798052" sldId="2147479136"/>
            <ac:spMk id="59" creationId="{F22A295C-FDD3-7421-46CC-EA7BDCE81FA1}"/>
          </ac:spMkLst>
        </pc:spChg>
        <pc:spChg chg="del">
          <ac:chgData name="Thomas 'Tom' Martens" userId="35ccf0d4-9e71-4d15-bebb-7c78661c64b3" providerId="ADAL" clId="{8CCD1A5F-FC24-784C-8DF5-622662D6247B}" dt="2024-01-13T12:42:30.149" v="947" actId="21"/>
          <ac:spMkLst>
            <pc:docMk/>
            <pc:sldMk cId="2492798052" sldId="2147479136"/>
            <ac:spMk id="60" creationId="{A3258E04-A9D6-D0F0-1B48-0A7FDDB94556}"/>
          </ac:spMkLst>
        </pc:spChg>
        <pc:spChg chg="del">
          <ac:chgData name="Thomas 'Tom' Martens" userId="35ccf0d4-9e71-4d15-bebb-7c78661c64b3" providerId="ADAL" clId="{8CCD1A5F-FC24-784C-8DF5-622662D6247B}" dt="2024-01-13T12:42:30.149" v="947" actId="21"/>
          <ac:spMkLst>
            <pc:docMk/>
            <pc:sldMk cId="2492798052" sldId="2147479136"/>
            <ac:spMk id="61" creationId="{660D0ED5-479D-8A06-3766-3E096D1E6A7D}"/>
          </ac:spMkLst>
        </pc:spChg>
        <pc:spChg chg="del">
          <ac:chgData name="Thomas 'Tom' Martens" userId="35ccf0d4-9e71-4d15-bebb-7c78661c64b3" providerId="ADAL" clId="{8CCD1A5F-FC24-784C-8DF5-622662D6247B}" dt="2024-01-13T12:42:30.149" v="947" actId="21"/>
          <ac:spMkLst>
            <pc:docMk/>
            <pc:sldMk cId="2492798052" sldId="2147479136"/>
            <ac:spMk id="62" creationId="{4BBEC74D-B969-2896-A407-9ACD2E8D99B5}"/>
          </ac:spMkLst>
        </pc:spChg>
        <pc:spChg chg="del">
          <ac:chgData name="Thomas 'Tom' Martens" userId="35ccf0d4-9e71-4d15-bebb-7c78661c64b3" providerId="ADAL" clId="{8CCD1A5F-FC24-784C-8DF5-622662D6247B}" dt="2024-01-13T12:42:30.149" v="947" actId="21"/>
          <ac:spMkLst>
            <pc:docMk/>
            <pc:sldMk cId="2492798052" sldId="2147479136"/>
            <ac:spMk id="63" creationId="{FD162E8D-CB9A-2703-25AC-23D878155D61}"/>
          </ac:spMkLst>
        </pc:spChg>
        <pc:spChg chg="del">
          <ac:chgData name="Thomas 'Tom' Martens" userId="35ccf0d4-9e71-4d15-bebb-7c78661c64b3" providerId="ADAL" clId="{8CCD1A5F-FC24-784C-8DF5-622662D6247B}" dt="2024-01-13T12:42:30.149" v="947" actId="21"/>
          <ac:spMkLst>
            <pc:docMk/>
            <pc:sldMk cId="2492798052" sldId="2147479136"/>
            <ac:spMk id="64" creationId="{AA27BB15-4FDA-C9F1-524C-D6FC47A5B36E}"/>
          </ac:spMkLst>
        </pc:spChg>
        <pc:spChg chg="del">
          <ac:chgData name="Thomas 'Tom' Martens" userId="35ccf0d4-9e71-4d15-bebb-7c78661c64b3" providerId="ADAL" clId="{8CCD1A5F-FC24-784C-8DF5-622662D6247B}" dt="2024-01-13T12:42:30.149" v="947" actId="21"/>
          <ac:spMkLst>
            <pc:docMk/>
            <pc:sldMk cId="2492798052" sldId="2147479136"/>
            <ac:spMk id="65" creationId="{E523EB53-3BB3-4C85-6634-19C4307EEF97}"/>
          </ac:spMkLst>
        </pc:spChg>
        <pc:grpChg chg="add mod">
          <ac:chgData name="Thomas 'Tom' Martens" userId="35ccf0d4-9e71-4d15-bebb-7c78661c64b3" providerId="ADAL" clId="{8CCD1A5F-FC24-784C-8DF5-622662D6247B}" dt="2024-01-13T12:44:53.963" v="1000" actId="1037"/>
          <ac:grpSpMkLst>
            <pc:docMk/>
            <pc:sldMk cId="2492798052" sldId="2147479136"/>
            <ac:grpSpMk id="12" creationId="{538FF509-BD31-CFBC-D52A-55E3A4ADE2E9}"/>
          </ac:grpSpMkLst>
        </pc:grpChg>
        <pc:grpChg chg="add mod">
          <ac:chgData name="Thomas 'Tom' Martens" userId="35ccf0d4-9e71-4d15-bebb-7c78661c64b3" providerId="ADAL" clId="{8CCD1A5F-FC24-784C-8DF5-622662D6247B}" dt="2024-01-13T12:44:53.963" v="1000" actId="1037"/>
          <ac:grpSpMkLst>
            <pc:docMk/>
            <pc:sldMk cId="2492798052" sldId="2147479136"/>
            <ac:grpSpMk id="15" creationId="{8A6B4BA3-8B55-7F80-927F-CA2867ED30DD}"/>
          </ac:grpSpMkLst>
        </pc:grpChg>
        <pc:grpChg chg="add mod">
          <ac:chgData name="Thomas 'Tom' Martens" userId="35ccf0d4-9e71-4d15-bebb-7c78661c64b3" providerId="ADAL" clId="{8CCD1A5F-FC24-784C-8DF5-622662D6247B}" dt="2024-01-13T12:44:53.963" v="1000" actId="1037"/>
          <ac:grpSpMkLst>
            <pc:docMk/>
            <pc:sldMk cId="2492798052" sldId="2147479136"/>
            <ac:grpSpMk id="18" creationId="{4F01CB3A-B657-595C-A75C-8DDDEB3D9899}"/>
          </ac:grpSpMkLst>
        </pc:grpChg>
        <pc:grpChg chg="del">
          <ac:chgData name="Thomas 'Tom' Martens" userId="35ccf0d4-9e71-4d15-bebb-7c78661c64b3" providerId="ADAL" clId="{8CCD1A5F-FC24-784C-8DF5-622662D6247B}" dt="2024-01-13T12:42:30.149" v="947" actId="21"/>
          <ac:grpSpMkLst>
            <pc:docMk/>
            <pc:sldMk cId="2492798052" sldId="2147479136"/>
            <ac:grpSpMk id="66" creationId="{7D58ACEF-6B71-497D-479F-E9AAF0A0DB87}"/>
          </ac:grpSpMkLst>
        </pc:grpChg>
        <pc:grpChg chg="del">
          <ac:chgData name="Thomas 'Tom' Martens" userId="35ccf0d4-9e71-4d15-bebb-7c78661c64b3" providerId="ADAL" clId="{8CCD1A5F-FC24-784C-8DF5-622662D6247B}" dt="2024-01-13T12:42:30.149" v="947" actId="21"/>
          <ac:grpSpMkLst>
            <pc:docMk/>
            <pc:sldMk cId="2492798052" sldId="2147479136"/>
            <ac:grpSpMk id="69" creationId="{E2FB1547-530A-FBC6-32CC-0FAA9D19A3A0}"/>
          </ac:grpSpMkLst>
        </pc:grpChg>
        <pc:grpChg chg="del">
          <ac:chgData name="Thomas 'Tom' Martens" userId="35ccf0d4-9e71-4d15-bebb-7c78661c64b3" providerId="ADAL" clId="{8CCD1A5F-FC24-784C-8DF5-622662D6247B}" dt="2024-01-13T12:42:30.149" v="947" actId="21"/>
          <ac:grpSpMkLst>
            <pc:docMk/>
            <pc:sldMk cId="2492798052" sldId="2147479136"/>
            <ac:grpSpMk id="91" creationId="{2AA5DC00-CF09-B19D-CF7A-B7F53F83B721}"/>
          </ac:grpSpMkLst>
        </pc:grpChg>
        <pc:grpChg chg="del">
          <ac:chgData name="Thomas 'Tom' Martens" userId="35ccf0d4-9e71-4d15-bebb-7c78661c64b3" providerId="ADAL" clId="{8CCD1A5F-FC24-784C-8DF5-622662D6247B}" dt="2024-01-13T12:42:30.149" v="947" actId="21"/>
          <ac:grpSpMkLst>
            <pc:docMk/>
            <pc:sldMk cId="2492798052" sldId="2147479136"/>
            <ac:grpSpMk id="94" creationId="{8310325F-436E-14E8-749B-46F8ED9B9445}"/>
          </ac:grpSpMkLst>
        </pc:grpChg>
        <pc:picChg chg="add mod">
          <ac:chgData name="Thomas 'Tom' Martens" userId="35ccf0d4-9e71-4d15-bebb-7c78661c64b3" providerId="ADAL" clId="{8CCD1A5F-FC24-784C-8DF5-622662D6247B}" dt="2024-01-13T12:43:09.566" v="951" actId="1076"/>
          <ac:picMkLst>
            <pc:docMk/>
            <pc:sldMk cId="2492798052" sldId="2147479136"/>
            <ac:picMk id="2" creationId="{E4236116-0709-B5F0-4BA0-683E8EE670EA}"/>
          </ac:picMkLst>
        </pc:picChg>
        <pc:picChg chg="add mod">
          <ac:chgData name="Thomas 'Tom' Martens" userId="35ccf0d4-9e71-4d15-bebb-7c78661c64b3" providerId="ADAL" clId="{8CCD1A5F-FC24-784C-8DF5-622662D6247B}" dt="2024-01-13T12:45:38.958" v="1006" actId="1076"/>
          <ac:picMkLst>
            <pc:docMk/>
            <pc:sldMk cId="2492798052" sldId="2147479136"/>
            <ac:picMk id="4" creationId="{1BE5622B-A8E6-E097-CE4C-6173ADE6AEC6}"/>
          </ac:picMkLst>
        </pc:picChg>
        <pc:picChg chg="add mod">
          <ac:chgData name="Thomas 'Tom' Martens" userId="35ccf0d4-9e71-4d15-bebb-7c78661c64b3" providerId="ADAL" clId="{8CCD1A5F-FC24-784C-8DF5-622662D6247B}" dt="2024-01-13T12:45:38.958" v="1006" actId="1076"/>
          <ac:picMkLst>
            <pc:docMk/>
            <pc:sldMk cId="2492798052" sldId="2147479136"/>
            <ac:picMk id="8" creationId="{01807C1E-10D8-F0FC-958F-25D6890FE14D}"/>
          </ac:picMkLst>
        </pc:picChg>
        <pc:picChg chg="mod">
          <ac:chgData name="Thomas 'Tom' Martens" userId="35ccf0d4-9e71-4d15-bebb-7c78661c64b3" providerId="ADAL" clId="{8CCD1A5F-FC24-784C-8DF5-622662D6247B}" dt="2024-01-13T12:43:57.798" v="955"/>
          <ac:picMkLst>
            <pc:docMk/>
            <pc:sldMk cId="2492798052" sldId="2147479136"/>
            <ac:picMk id="14" creationId="{36478377-CA3B-9B7D-3510-C6D224187AA0}"/>
          </ac:picMkLst>
        </pc:picChg>
        <pc:picChg chg="mod">
          <ac:chgData name="Thomas 'Tom' Martens" userId="35ccf0d4-9e71-4d15-bebb-7c78661c64b3" providerId="ADAL" clId="{8CCD1A5F-FC24-784C-8DF5-622662D6247B}" dt="2024-01-13T12:43:57.798" v="955"/>
          <ac:picMkLst>
            <pc:docMk/>
            <pc:sldMk cId="2492798052" sldId="2147479136"/>
            <ac:picMk id="17" creationId="{12DACD47-B204-0FBC-D6D0-38DAB2A5145D}"/>
          </ac:picMkLst>
        </pc:picChg>
        <pc:picChg chg="mod">
          <ac:chgData name="Thomas 'Tom' Martens" userId="35ccf0d4-9e71-4d15-bebb-7c78661c64b3" providerId="ADAL" clId="{8CCD1A5F-FC24-784C-8DF5-622662D6247B}" dt="2024-01-13T12:43:57.798" v="955"/>
          <ac:picMkLst>
            <pc:docMk/>
            <pc:sldMk cId="2492798052" sldId="2147479136"/>
            <ac:picMk id="20" creationId="{268CC4B0-1FF7-DA3A-EF61-A8C79E031A12}"/>
          </ac:picMkLst>
        </pc:picChg>
        <pc:picChg chg="add mod">
          <ac:chgData name="Thomas 'Tom' Martens" userId="35ccf0d4-9e71-4d15-bebb-7c78661c64b3" providerId="ADAL" clId="{8CCD1A5F-FC24-784C-8DF5-622662D6247B}" dt="2024-01-13T12:44:53.963" v="1000" actId="1037"/>
          <ac:picMkLst>
            <pc:docMk/>
            <pc:sldMk cId="2492798052" sldId="2147479136"/>
            <ac:picMk id="21" creationId="{9B92F285-EC1A-B12B-1AD3-38EE123FA41F}"/>
          </ac:picMkLst>
        </pc:picChg>
        <pc:picChg chg="add mod">
          <ac:chgData name="Thomas 'Tom' Martens" userId="35ccf0d4-9e71-4d15-bebb-7c78661c64b3" providerId="ADAL" clId="{8CCD1A5F-FC24-784C-8DF5-622662D6247B}" dt="2024-01-13T12:44:53.963" v="1000" actId="1037"/>
          <ac:picMkLst>
            <pc:docMk/>
            <pc:sldMk cId="2492798052" sldId="2147479136"/>
            <ac:picMk id="22" creationId="{5B976402-B2CA-D6AD-B874-8D53693D7B7D}"/>
          </ac:picMkLst>
        </pc:picChg>
        <pc:picChg chg="add mod">
          <ac:chgData name="Thomas 'Tom' Martens" userId="35ccf0d4-9e71-4d15-bebb-7c78661c64b3" providerId="ADAL" clId="{8CCD1A5F-FC24-784C-8DF5-622662D6247B}" dt="2024-01-13T12:44:53.963" v="1000" actId="1037"/>
          <ac:picMkLst>
            <pc:docMk/>
            <pc:sldMk cId="2492798052" sldId="2147479136"/>
            <ac:picMk id="23" creationId="{3083F53B-33EB-F732-AAEF-767629284789}"/>
          </ac:picMkLst>
        </pc:picChg>
        <pc:picChg chg="add mod">
          <ac:chgData name="Thomas 'Tom' Martens" userId="35ccf0d4-9e71-4d15-bebb-7c78661c64b3" providerId="ADAL" clId="{8CCD1A5F-FC24-784C-8DF5-622662D6247B}" dt="2024-01-13T12:44:53.963" v="1000" actId="1037"/>
          <ac:picMkLst>
            <pc:docMk/>
            <pc:sldMk cId="2492798052" sldId="2147479136"/>
            <ac:picMk id="24" creationId="{5C425E9E-00D9-7160-F964-5D39F93B82C2}"/>
          </ac:picMkLst>
        </pc:picChg>
        <pc:picChg chg="add mod">
          <ac:chgData name="Thomas 'Tom' Martens" userId="35ccf0d4-9e71-4d15-bebb-7c78661c64b3" providerId="ADAL" clId="{8CCD1A5F-FC24-784C-8DF5-622662D6247B}" dt="2024-01-13T13:01:40.874" v="1538" actId="1076"/>
          <ac:picMkLst>
            <pc:docMk/>
            <pc:sldMk cId="2492798052" sldId="2147479136"/>
            <ac:picMk id="27" creationId="{A8664C16-9D80-819A-6964-C4182C10B150}"/>
          </ac:picMkLst>
        </pc:picChg>
        <pc:picChg chg="add mod">
          <ac:chgData name="Thomas 'Tom' Martens" userId="35ccf0d4-9e71-4d15-bebb-7c78661c64b3" providerId="ADAL" clId="{8CCD1A5F-FC24-784C-8DF5-622662D6247B}" dt="2024-01-13T13:01:56.874" v="1540" actId="1076"/>
          <ac:picMkLst>
            <pc:docMk/>
            <pc:sldMk cId="2492798052" sldId="2147479136"/>
            <ac:picMk id="28" creationId="{CB659A87-3FEE-AE97-7887-7C000E845D1D}"/>
          </ac:picMkLst>
        </pc:picChg>
        <pc:picChg chg="del">
          <ac:chgData name="Thomas 'Tom' Martens" userId="35ccf0d4-9e71-4d15-bebb-7c78661c64b3" providerId="ADAL" clId="{8CCD1A5F-FC24-784C-8DF5-622662D6247B}" dt="2024-01-13T12:42:30.149" v="947" actId="21"/>
          <ac:picMkLst>
            <pc:docMk/>
            <pc:sldMk cId="2492798052" sldId="2147479136"/>
            <ac:picMk id="43" creationId="{27E2B77A-282E-0015-84D2-21E00443A4D4}"/>
          </ac:picMkLst>
        </pc:picChg>
        <pc:picChg chg="del">
          <ac:chgData name="Thomas 'Tom' Martens" userId="35ccf0d4-9e71-4d15-bebb-7c78661c64b3" providerId="ADAL" clId="{8CCD1A5F-FC24-784C-8DF5-622662D6247B}" dt="2024-01-13T12:42:30.149" v="947" actId="21"/>
          <ac:picMkLst>
            <pc:docMk/>
            <pc:sldMk cId="2492798052" sldId="2147479136"/>
            <ac:picMk id="44" creationId="{FDCEE705-722C-7420-D704-2F70B530DB12}"/>
          </ac:picMkLst>
        </pc:picChg>
        <pc:picChg chg="del">
          <ac:chgData name="Thomas 'Tom' Martens" userId="35ccf0d4-9e71-4d15-bebb-7c78661c64b3" providerId="ADAL" clId="{8CCD1A5F-FC24-784C-8DF5-622662D6247B}" dt="2024-01-13T12:42:30.149" v="947" actId="21"/>
          <ac:picMkLst>
            <pc:docMk/>
            <pc:sldMk cId="2492798052" sldId="2147479136"/>
            <ac:picMk id="45" creationId="{C480C50B-5DDA-B5CC-CFCC-59ACE15A615A}"/>
          </ac:picMkLst>
        </pc:picChg>
        <pc:picChg chg="del">
          <ac:chgData name="Thomas 'Tom' Martens" userId="35ccf0d4-9e71-4d15-bebb-7c78661c64b3" providerId="ADAL" clId="{8CCD1A5F-FC24-784C-8DF5-622662D6247B}" dt="2024-01-13T12:42:30.149" v="947" actId="21"/>
          <ac:picMkLst>
            <pc:docMk/>
            <pc:sldMk cId="2492798052" sldId="2147479136"/>
            <ac:picMk id="72" creationId="{743579E4-4F4C-26E7-0F1F-0A7F02F7A50D}"/>
          </ac:picMkLst>
        </pc:picChg>
        <pc:picChg chg="del">
          <ac:chgData name="Thomas 'Tom' Martens" userId="35ccf0d4-9e71-4d15-bebb-7c78661c64b3" providerId="ADAL" clId="{8CCD1A5F-FC24-784C-8DF5-622662D6247B}" dt="2024-01-13T12:42:30.149" v="947" actId="21"/>
          <ac:picMkLst>
            <pc:docMk/>
            <pc:sldMk cId="2492798052" sldId="2147479136"/>
            <ac:picMk id="90" creationId="{F2D3B2C1-2E9C-51B6-B5CE-4F50326B2037}"/>
          </ac:picMkLst>
        </pc:picChg>
        <pc:cxnChg chg="del">
          <ac:chgData name="Thomas 'Tom' Martens" userId="35ccf0d4-9e71-4d15-bebb-7c78661c64b3" providerId="ADAL" clId="{8CCD1A5F-FC24-784C-8DF5-622662D6247B}" dt="2024-01-13T12:42:30.149" v="947" actId="21"/>
          <ac:cxnSpMkLst>
            <pc:docMk/>
            <pc:sldMk cId="2492798052" sldId="2147479136"/>
            <ac:cxnSpMk id="47" creationId="{92628094-6AAE-BFCF-F9CC-4F9DD18ECE4C}"/>
          </ac:cxnSpMkLst>
        </pc:cxnChg>
        <pc:cxnChg chg="del">
          <ac:chgData name="Thomas 'Tom' Martens" userId="35ccf0d4-9e71-4d15-bebb-7c78661c64b3" providerId="ADAL" clId="{8CCD1A5F-FC24-784C-8DF5-622662D6247B}" dt="2024-01-13T12:42:30.149" v="947" actId="21"/>
          <ac:cxnSpMkLst>
            <pc:docMk/>
            <pc:sldMk cId="2492798052" sldId="2147479136"/>
            <ac:cxnSpMk id="51" creationId="{0FF05A63-F215-7815-313D-0330856F653E}"/>
          </ac:cxnSpMkLst>
        </pc:cxnChg>
        <pc:cxnChg chg="del">
          <ac:chgData name="Thomas 'Tom' Martens" userId="35ccf0d4-9e71-4d15-bebb-7c78661c64b3" providerId="ADAL" clId="{8CCD1A5F-FC24-784C-8DF5-622662D6247B}" dt="2024-01-13T12:42:30.149" v="947" actId="21"/>
          <ac:cxnSpMkLst>
            <pc:docMk/>
            <pc:sldMk cId="2492798052" sldId="2147479136"/>
            <ac:cxnSpMk id="53" creationId="{BC7EB912-28A9-6855-B02F-90A9A7D120DA}"/>
          </ac:cxnSpMkLst>
        </pc:cxnChg>
        <pc:cxnChg chg="del">
          <ac:chgData name="Thomas 'Tom' Martens" userId="35ccf0d4-9e71-4d15-bebb-7c78661c64b3" providerId="ADAL" clId="{8CCD1A5F-FC24-784C-8DF5-622662D6247B}" dt="2024-01-13T12:42:30.149" v="947" actId="21"/>
          <ac:cxnSpMkLst>
            <pc:docMk/>
            <pc:sldMk cId="2492798052" sldId="2147479136"/>
            <ac:cxnSpMk id="54" creationId="{8D751F93-E183-5FF0-EA82-D206898F8488}"/>
          </ac:cxnSpMkLst>
        </pc:cxnChg>
        <pc:cxnChg chg="del">
          <ac:chgData name="Thomas 'Tom' Martens" userId="35ccf0d4-9e71-4d15-bebb-7c78661c64b3" providerId="ADAL" clId="{8CCD1A5F-FC24-784C-8DF5-622662D6247B}" dt="2024-01-13T12:42:30.149" v="947" actId="21"/>
          <ac:cxnSpMkLst>
            <pc:docMk/>
            <pc:sldMk cId="2492798052" sldId="2147479136"/>
            <ac:cxnSpMk id="55" creationId="{FE00C4B4-A311-F312-228E-FE5A76F6277C}"/>
          </ac:cxnSpMkLst>
        </pc:cxnChg>
        <pc:cxnChg chg="del">
          <ac:chgData name="Thomas 'Tom' Martens" userId="35ccf0d4-9e71-4d15-bebb-7c78661c64b3" providerId="ADAL" clId="{8CCD1A5F-FC24-784C-8DF5-622662D6247B}" dt="2024-01-13T12:42:30.149" v="947" actId="21"/>
          <ac:cxnSpMkLst>
            <pc:docMk/>
            <pc:sldMk cId="2492798052" sldId="2147479136"/>
            <ac:cxnSpMk id="56" creationId="{8BE24ADA-54AF-D0D8-90C1-951B0C1EE179}"/>
          </ac:cxnSpMkLst>
        </pc:cxnChg>
      </pc:sldChg>
      <pc:sldChg chg="addSp delSp modSp add mod ord delAnim">
        <pc:chgData name="Thomas 'Tom' Martens" userId="35ccf0d4-9e71-4d15-bebb-7c78661c64b3" providerId="ADAL" clId="{8CCD1A5F-FC24-784C-8DF5-622662D6247B}" dt="2024-01-13T13:51:06.851" v="3210" actId="20578"/>
        <pc:sldMkLst>
          <pc:docMk/>
          <pc:sldMk cId="611987613" sldId="2147479137"/>
        </pc:sldMkLst>
        <pc:spChg chg="del">
          <ac:chgData name="Thomas 'Tom' Martens" userId="35ccf0d4-9e71-4d15-bebb-7c78661c64b3" providerId="ADAL" clId="{8CCD1A5F-FC24-784C-8DF5-622662D6247B}" dt="2024-01-13T12:50:55.198" v="1147" actId="478"/>
          <ac:spMkLst>
            <pc:docMk/>
            <pc:sldMk cId="611987613" sldId="2147479137"/>
            <ac:spMk id="3" creationId="{89D5B7F0-E370-18D4-D641-9DCD5477673F}"/>
          </ac:spMkLst>
        </pc:spChg>
        <pc:spChg chg="del">
          <ac:chgData name="Thomas 'Tom' Martens" userId="35ccf0d4-9e71-4d15-bebb-7c78661c64b3" providerId="ADAL" clId="{8CCD1A5F-FC24-784C-8DF5-622662D6247B}" dt="2024-01-13T12:50:55.198" v="1147" actId="478"/>
          <ac:spMkLst>
            <pc:docMk/>
            <pc:sldMk cId="611987613" sldId="2147479137"/>
            <ac:spMk id="7" creationId="{CABB0C79-A1C0-E694-4B86-DA20AA53D48F}"/>
          </ac:spMkLst>
        </pc:spChg>
        <pc:spChg chg="del">
          <ac:chgData name="Thomas 'Tom' Martens" userId="35ccf0d4-9e71-4d15-bebb-7c78661c64b3" providerId="ADAL" clId="{8CCD1A5F-FC24-784C-8DF5-622662D6247B}" dt="2024-01-13T12:50:55.198" v="1147" actId="478"/>
          <ac:spMkLst>
            <pc:docMk/>
            <pc:sldMk cId="611987613" sldId="2147479137"/>
            <ac:spMk id="9" creationId="{2E9E4035-27A6-22FA-4C44-2C1D19A625B2}"/>
          </ac:spMkLst>
        </pc:spChg>
        <pc:spChg chg="del">
          <ac:chgData name="Thomas 'Tom' Martens" userId="35ccf0d4-9e71-4d15-bebb-7c78661c64b3" providerId="ADAL" clId="{8CCD1A5F-FC24-784C-8DF5-622662D6247B}" dt="2024-01-13T12:50:55.198" v="1147" actId="478"/>
          <ac:spMkLst>
            <pc:docMk/>
            <pc:sldMk cId="611987613" sldId="2147479137"/>
            <ac:spMk id="10" creationId="{8AD6748B-12C7-CC3A-C633-761630D3413B}"/>
          </ac:spMkLst>
        </pc:spChg>
        <pc:spChg chg="del">
          <ac:chgData name="Thomas 'Tom' Martens" userId="35ccf0d4-9e71-4d15-bebb-7c78661c64b3" providerId="ADAL" clId="{8CCD1A5F-FC24-784C-8DF5-622662D6247B}" dt="2024-01-13T12:50:55.198" v="1147" actId="478"/>
          <ac:spMkLst>
            <pc:docMk/>
            <pc:sldMk cId="611987613" sldId="2147479137"/>
            <ac:spMk id="11" creationId="{6F796199-ADF8-0444-FBC6-774C9621A0A8}"/>
          </ac:spMkLst>
        </pc:spChg>
        <pc:spChg chg="del">
          <ac:chgData name="Thomas 'Tom' Martens" userId="35ccf0d4-9e71-4d15-bebb-7c78661c64b3" providerId="ADAL" clId="{8CCD1A5F-FC24-784C-8DF5-622662D6247B}" dt="2024-01-13T12:50:55.198" v="1147" actId="478"/>
          <ac:spMkLst>
            <pc:docMk/>
            <pc:sldMk cId="611987613" sldId="2147479137"/>
            <ac:spMk id="25" creationId="{E66B9E28-5475-6AF2-EA61-15D59B3A5DC6}"/>
          </ac:spMkLst>
        </pc:spChg>
        <pc:spChg chg="del">
          <ac:chgData name="Thomas 'Tom' Martens" userId="35ccf0d4-9e71-4d15-bebb-7c78661c64b3" providerId="ADAL" clId="{8CCD1A5F-FC24-784C-8DF5-622662D6247B}" dt="2024-01-13T12:50:55.198" v="1147" actId="478"/>
          <ac:spMkLst>
            <pc:docMk/>
            <pc:sldMk cId="611987613" sldId="2147479137"/>
            <ac:spMk id="26" creationId="{B944149C-13E2-BE0E-5889-4C6DA34998DC}"/>
          </ac:spMkLst>
        </pc:spChg>
        <pc:spChg chg="mod">
          <ac:chgData name="Thomas 'Tom' Martens" userId="35ccf0d4-9e71-4d15-bebb-7c78661c64b3" providerId="ADAL" clId="{8CCD1A5F-FC24-784C-8DF5-622662D6247B}" dt="2024-01-13T12:51:38.316" v="1149" actId="1076"/>
          <ac:spMkLst>
            <pc:docMk/>
            <pc:sldMk cId="611987613" sldId="2147479137"/>
            <ac:spMk id="27" creationId="{D82B712C-514B-122E-6D99-3F667E85E0FF}"/>
          </ac:spMkLst>
        </pc:spChg>
        <pc:spChg chg="mod">
          <ac:chgData name="Thomas 'Tom' Martens" userId="35ccf0d4-9e71-4d15-bebb-7c78661c64b3" providerId="ADAL" clId="{8CCD1A5F-FC24-784C-8DF5-622662D6247B}" dt="2024-01-13T12:51:38.316" v="1149" actId="1076"/>
          <ac:spMkLst>
            <pc:docMk/>
            <pc:sldMk cId="611987613" sldId="2147479137"/>
            <ac:spMk id="28" creationId="{68097C6A-2933-DA9E-029F-17205F7868B1}"/>
          </ac:spMkLst>
        </pc:spChg>
        <pc:spChg chg="mod">
          <ac:chgData name="Thomas 'Tom' Martens" userId="35ccf0d4-9e71-4d15-bebb-7c78661c64b3" providerId="ADAL" clId="{8CCD1A5F-FC24-784C-8DF5-622662D6247B}" dt="2024-01-13T12:51:38.316" v="1149" actId="1076"/>
          <ac:spMkLst>
            <pc:docMk/>
            <pc:sldMk cId="611987613" sldId="2147479137"/>
            <ac:spMk id="29" creationId="{E4CF528E-E85B-9843-7F20-5D1E5D281728}"/>
          </ac:spMkLst>
        </pc:spChg>
        <pc:spChg chg="mod">
          <ac:chgData name="Thomas 'Tom' Martens" userId="35ccf0d4-9e71-4d15-bebb-7c78661c64b3" providerId="ADAL" clId="{8CCD1A5F-FC24-784C-8DF5-622662D6247B}" dt="2024-01-13T12:51:38.316" v="1149" actId="1076"/>
          <ac:spMkLst>
            <pc:docMk/>
            <pc:sldMk cId="611987613" sldId="2147479137"/>
            <ac:spMk id="30" creationId="{89696343-9FB3-3EE2-FFFA-970C736C8F1F}"/>
          </ac:spMkLst>
        </pc:spChg>
        <pc:spChg chg="mod">
          <ac:chgData name="Thomas 'Tom' Martens" userId="35ccf0d4-9e71-4d15-bebb-7c78661c64b3" providerId="ADAL" clId="{8CCD1A5F-FC24-784C-8DF5-622662D6247B}" dt="2024-01-13T12:51:38.316" v="1149" actId="1076"/>
          <ac:spMkLst>
            <pc:docMk/>
            <pc:sldMk cId="611987613" sldId="2147479137"/>
            <ac:spMk id="31" creationId="{AC581887-D951-3610-FC12-CEC67A9E88F4}"/>
          </ac:spMkLst>
        </pc:spChg>
        <pc:spChg chg="mod">
          <ac:chgData name="Thomas 'Tom' Martens" userId="35ccf0d4-9e71-4d15-bebb-7c78661c64b3" providerId="ADAL" clId="{8CCD1A5F-FC24-784C-8DF5-622662D6247B}" dt="2024-01-13T12:51:38.316" v="1149" actId="1076"/>
          <ac:spMkLst>
            <pc:docMk/>
            <pc:sldMk cId="611987613" sldId="2147479137"/>
            <ac:spMk id="32" creationId="{658D32E5-7531-9706-3867-792BC536640B}"/>
          </ac:spMkLst>
        </pc:spChg>
        <pc:spChg chg="mod">
          <ac:chgData name="Thomas 'Tom' Martens" userId="35ccf0d4-9e71-4d15-bebb-7c78661c64b3" providerId="ADAL" clId="{8CCD1A5F-FC24-784C-8DF5-622662D6247B}" dt="2024-01-13T12:51:38.316" v="1149" actId="1076"/>
          <ac:spMkLst>
            <pc:docMk/>
            <pc:sldMk cId="611987613" sldId="2147479137"/>
            <ac:spMk id="36" creationId="{4C9416F1-6F22-4FDB-7057-04CFB3014342}"/>
          </ac:spMkLst>
        </pc:spChg>
        <pc:spChg chg="mod">
          <ac:chgData name="Thomas 'Tom' Martens" userId="35ccf0d4-9e71-4d15-bebb-7c78661c64b3" providerId="ADAL" clId="{8CCD1A5F-FC24-784C-8DF5-622662D6247B}" dt="2024-01-13T12:51:38.316" v="1149" actId="1076"/>
          <ac:spMkLst>
            <pc:docMk/>
            <pc:sldMk cId="611987613" sldId="2147479137"/>
            <ac:spMk id="37" creationId="{8FCD647A-B7E3-81EA-C445-6CDE4CE22843}"/>
          </ac:spMkLst>
        </pc:spChg>
        <pc:spChg chg="mod">
          <ac:chgData name="Thomas 'Tom' Martens" userId="35ccf0d4-9e71-4d15-bebb-7c78661c64b3" providerId="ADAL" clId="{8CCD1A5F-FC24-784C-8DF5-622662D6247B}" dt="2024-01-13T12:51:38.316" v="1149" actId="1076"/>
          <ac:spMkLst>
            <pc:docMk/>
            <pc:sldMk cId="611987613" sldId="2147479137"/>
            <ac:spMk id="38" creationId="{CC2B82F4-705F-BA45-5BE3-ABCDA92C30EE}"/>
          </ac:spMkLst>
        </pc:spChg>
        <pc:spChg chg="mod">
          <ac:chgData name="Thomas 'Tom' Martens" userId="35ccf0d4-9e71-4d15-bebb-7c78661c64b3" providerId="ADAL" clId="{8CCD1A5F-FC24-784C-8DF5-622662D6247B}" dt="2024-01-13T12:51:38.316" v="1149" actId="1076"/>
          <ac:spMkLst>
            <pc:docMk/>
            <pc:sldMk cId="611987613" sldId="2147479137"/>
            <ac:spMk id="39" creationId="{47C21E27-2489-F270-8BD0-201D52EFA1AD}"/>
          </ac:spMkLst>
        </pc:spChg>
        <pc:spChg chg="mod">
          <ac:chgData name="Thomas 'Tom' Martens" userId="35ccf0d4-9e71-4d15-bebb-7c78661c64b3" providerId="ADAL" clId="{8CCD1A5F-FC24-784C-8DF5-622662D6247B}" dt="2024-01-13T12:51:38.316" v="1149" actId="1076"/>
          <ac:spMkLst>
            <pc:docMk/>
            <pc:sldMk cId="611987613" sldId="2147479137"/>
            <ac:spMk id="40" creationId="{2EB92B56-3A6F-1351-5F60-F796FB605CC8}"/>
          </ac:spMkLst>
        </pc:spChg>
        <pc:spChg chg="mod">
          <ac:chgData name="Thomas 'Tom' Martens" userId="35ccf0d4-9e71-4d15-bebb-7c78661c64b3" providerId="ADAL" clId="{8CCD1A5F-FC24-784C-8DF5-622662D6247B}" dt="2024-01-13T12:55:24.424" v="1429" actId="20577"/>
          <ac:spMkLst>
            <pc:docMk/>
            <pc:sldMk cId="611987613" sldId="2147479137"/>
            <ac:spMk id="48" creationId="{38F14182-89B4-0637-AA31-2C5DB77B3453}"/>
          </ac:spMkLst>
        </pc:spChg>
        <pc:spChg chg="mod">
          <ac:chgData name="Thomas 'Tom' Martens" userId="35ccf0d4-9e71-4d15-bebb-7c78661c64b3" providerId="ADAL" clId="{8CCD1A5F-FC24-784C-8DF5-622662D6247B}" dt="2024-01-13T13:00:26.604" v="1534" actId="20577"/>
          <ac:spMkLst>
            <pc:docMk/>
            <pc:sldMk cId="611987613" sldId="2147479137"/>
            <ac:spMk id="53" creationId="{8B1B197F-FE75-F90F-13D4-2516B1533D74}"/>
          </ac:spMkLst>
        </pc:spChg>
        <pc:spChg chg="add mod">
          <ac:chgData name="Thomas 'Tom' Martens" userId="35ccf0d4-9e71-4d15-bebb-7c78661c64b3" providerId="ADAL" clId="{8CCD1A5F-FC24-784C-8DF5-622662D6247B}" dt="2024-01-13T12:58:20.856" v="1508" actId="20577"/>
          <ac:spMkLst>
            <pc:docMk/>
            <pc:sldMk cId="611987613" sldId="2147479137"/>
            <ac:spMk id="55" creationId="{18E51F2F-6196-B54B-35AC-E4D45D62D181}"/>
          </ac:spMkLst>
        </pc:spChg>
        <pc:grpChg chg="add mod">
          <ac:chgData name="Thomas 'Tom' Martens" userId="35ccf0d4-9e71-4d15-bebb-7c78661c64b3" providerId="ADAL" clId="{8CCD1A5F-FC24-784C-8DF5-622662D6247B}" dt="2024-01-13T12:51:38.316" v="1149" actId="1076"/>
          <ac:grpSpMkLst>
            <pc:docMk/>
            <pc:sldMk cId="611987613" sldId="2147479137"/>
            <ac:grpSpMk id="5" creationId="{48A0EF3B-2E29-2205-3659-8F110185ACBE}"/>
          </ac:grpSpMkLst>
        </pc:grpChg>
        <pc:grpChg chg="del">
          <ac:chgData name="Thomas 'Tom' Martens" userId="35ccf0d4-9e71-4d15-bebb-7c78661c64b3" providerId="ADAL" clId="{8CCD1A5F-FC24-784C-8DF5-622662D6247B}" dt="2024-01-13T12:50:55.198" v="1147" actId="478"/>
          <ac:grpSpMkLst>
            <pc:docMk/>
            <pc:sldMk cId="611987613" sldId="2147479137"/>
            <ac:grpSpMk id="12" creationId="{818BCA54-1ED0-6CF8-F6DD-0BC8FF377CF7}"/>
          </ac:grpSpMkLst>
        </pc:grpChg>
        <pc:grpChg chg="del">
          <ac:chgData name="Thomas 'Tom' Martens" userId="35ccf0d4-9e71-4d15-bebb-7c78661c64b3" providerId="ADAL" clId="{8CCD1A5F-FC24-784C-8DF5-622662D6247B}" dt="2024-01-13T12:50:55.198" v="1147" actId="478"/>
          <ac:grpSpMkLst>
            <pc:docMk/>
            <pc:sldMk cId="611987613" sldId="2147479137"/>
            <ac:grpSpMk id="15" creationId="{B23713DB-FCBD-FAB4-D6E5-C437AB94853D}"/>
          </ac:grpSpMkLst>
        </pc:grpChg>
        <pc:grpChg chg="del">
          <ac:chgData name="Thomas 'Tom' Martens" userId="35ccf0d4-9e71-4d15-bebb-7c78661c64b3" providerId="ADAL" clId="{8CCD1A5F-FC24-784C-8DF5-622662D6247B}" dt="2024-01-13T12:50:55.198" v="1147" actId="478"/>
          <ac:grpSpMkLst>
            <pc:docMk/>
            <pc:sldMk cId="611987613" sldId="2147479137"/>
            <ac:grpSpMk id="18" creationId="{B59B42C9-B6E9-E00D-8DE2-60BBAB6477C1}"/>
          </ac:grpSpMkLst>
        </pc:grpChg>
        <pc:grpChg chg="add mod">
          <ac:chgData name="Thomas 'Tom' Martens" userId="35ccf0d4-9e71-4d15-bebb-7c78661c64b3" providerId="ADAL" clId="{8CCD1A5F-FC24-784C-8DF5-622662D6247B}" dt="2024-01-13T13:00:20.603" v="1528" actId="1035"/>
          <ac:grpSpMkLst>
            <pc:docMk/>
            <pc:sldMk cId="611987613" sldId="2147479137"/>
            <ac:grpSpMk id="50" creationId="{548B35B4-3470-C26E-4453-2D199DC26339}"/>
          </ac:grpSpMkLst>
        </pc:grpChg>
        <pc:grpChg chg="mod">
          <ac:chgData name="Thomas 'Tom' Martens" userId="35ccf0d4-9e71-4d15-bebb-7c78661c64b3" providerId="ADAL" clId="{8CCD1A5F-FC24-784C-8DF5-622662D6247B}" dt="2024-01-13T13:00:20.603" v="1528" actId="1035"/>
          <ac:grpSpMkLst>
            <pc:docMk/>
            <pc:sldMk cId="611987613" sldId="2147479137"/>
            <ac:grpSpMk id="51" creationId="{1E617DA3-F74A-28CF-2AF0-27DC57ABDE82}"/>
          </ac:grpSpMkLst>
        </pc:grpChg>
        <pc:picChg chg="del">
          <ac:chgData name="Thomas 'Tom' Martens" userId="35ccf0d4-9e71-4d15-bebb-7c78661c64b3" providerId="ADAL" clId="{8CCD1A5F-FC24-784C-8DF5-622662D6247B}" dt="2024-01-13T12:58:08.597" v="1507" actId="478"/>
          <ac:picMkLst>
            <pc:docMk/>
            <pc:sldMk cId="611987613" sldId="2147479137"/>
            <ac:picMk id="2" creationId="{7B79E77D-B412-52F6-487F-ACA0909C7563}"/>
          </ac:picMkLst>
        </pc:picChg>
        <pc:picChg chg="del">
          <ac:chgData name="Thomas 'Tom' Martens" userId="35ccf0d4-9e71-4d15-bebb-7c78661c64b3" providerId="ADAL" clId="{8CCD1A5F-FC24-784C-8DF5-622662D6247B}" dt="2024-01-13T12:50:55.198" v="1147" actId="478"/>
          <ac:picMkLst>
            <pc:docMk/>
            <pc:sldMk cId="611987613" sldId="2147479137"/>
            <ac:picMk id="4" creationId="{DAF547FF-B1FD-ED4B-8D31-1EBCECEA580B}"/>
          </ac:picMkLst>
        </pc:picChg>
        <pc:picChg chg="del">
          <ac:chgData name="Thomas 'Tom' Martens" userId="35ccf0d4-9e71-4d15-bebb-7c78661c64b3" providerId="ADAL" clId="{8CCD1A5F-FC24-784C-8DF5-622662D6247B}" dt="2024-01-13T12:50:55.198" v="1147" actId="478"/>
          <ac:picMkLst>
            <pc:docMk/>
            <pc:sldMk cId="611987613" sldId="2147479137"/>
            <ac:picMk id="8" creationId="{03500D5C-2BE6-9B0E-4254-E43113BC72FA}"/>
          </ac:picMkLst>
        </pc:picChg>
        <pc:picChg chg="del">
          <ac:chgData name="Thomas 'Tom' Martens" userId="35ccf0d4-9e71-4d15-bebb-7c78661c64b3" providerId="ADAL" clId="{8CCD1A5F-FC24-784C-8DF5-622662D6247B}" dt="2024-01-13T12:50:55.198" v="1147" actId="478"/>
          <ac:picMkLst>
            <pc:docMk/>
            <pc:sldMk cId="611987613" sldId="2147479137"/>
            <ac:picMk id="21" creationId="{1E52E70A-39DF-6EE2-3AF1-DFCDCF070622}"/>
          </ac:picMkLst>
        </pc:picChg>
        <pc:picChg chg="del">
          <ac:chgData name="Thomas 'Tom' Martens" userId="35ccf0d4-9e71-4d15-bebb-7c78661c64b3" providerId="ADAL" clId="{8CCD1A5F-FC24-784C-8DF5-622662D6247B}" dt="2024-01-13T12:50:55.198" v="1147" actId="478"/>
          <ac:picMkLst>
            <pc:docMk/>
            <pc:sldMk cId="611987613" sldId="2147479137"/>
            <ac:picMk id="22" creationId="{DD16D508-2B7F-A293-77B4-99590DDEA0B2}"/>
          </ac:picMkLst>
        </pc:picChg>
        <pc:picChg chg="del">
          <ac:chgData name="Thomas 'Tom' Martens" userId="35ccf0d4-9e71-4d15-bebb-7c78661c64b3" providerId="ADAL" clId="{8CCD1A5F-FC24-784C-8DF5-622662D6247B}" dt="2024-01-13T12:50:55.198" v="1147" actId="478"/>
          <ac:picMkLst>
            <pc:docMk/>
            <pc:sldMk cId="611987613" sldId="2147479137"/>
            <ac:picMk id="23" creationId="{734C54AA-7AEB-1F27-E128-708CC755E005}"/>
          </ac:picMkLst>
        </pc:picChg>
        <pc:picChg chg="del">
          <ac:chgData name="Thomas 'Tom' Martens" userId="35ccf0d4-9e71-4d15-bebb-7c78661c64b3" providerId="ADAL" clId="{8CCD1A5F-FC24-784C-8DF5-622662D6247B}" dt="2024-01-13T12:50:55.198" v="1147" actId="478"/>
          <ac:picMkLst>
            <pc:docMk/>
            <pc:sldMk cId="611987613" sldId="2147479137"/>
            <ac:picMk id="24" creationId="{C826B480-84E1-4AFD-36A7-D9CA4445B0B3}"/>
          </ac:picMkLst>
        </pc:picChg>
        <pc:picChg chg="mod">
          <ac:chgData name="Thomas 'Tom' Martens" userId="35ccf0d4-9e71-4d15-bebb-7c78661c64b3" providerId="ADAL" clId="{8CCD1A5F-FC24-784C-8DF5-622662D6247B}" dt="2024-01-13T12:51:38.316" v="1149" actId="1076"/>
          <ac:picMkLst>
            <pc:docMk/>
            <pc:sldMk cId="611987613" sldId="2147479137"/>
            <ac:picMk id="33" creationId="{940F06D4-2D31-A50C-D058-F47EAB1CBF2A}"/>
          </ac:picMkLst>
        </pc:picChg>
        <pc:picChg chg="mod">
          <ac:chgData name="Thomas 'Tom' Martens" userId="35ccf0d4-9e71-4d15-bebb-7c78661c64b3" providerId="ADAL" clId="{8CCD1A5F-FC24-784C-8DF5-622662D6247B}" dt="2024-01-13T12:51:38.316" v="1149" actId="1076"/>
          <ac:picMkLst>
            <pc:docMk/>
            <pc:sldMk cId="611987613" sldId="2147479137"/>
            <ac:picMk id="34" creationId="{D9512ADA-4207-106E-BEA7-2FB2E69AFC98}"/>
          </ac:picMkLst>
        </pc:picChg>
        <pc:picChg chg="mod">
          <ac:chgData name="Thomas 'Tom' Martens" userId="35ccf0d4-9e71-4d15-bebb-7c78661c64b3" providerId="ADAL" clId="{8CCD1A5F-FC24-784C-8DF5-622662D6247B}" dt="2024-01-13T12:51:38.316" v="1149" actId="1076"/>
          <ac:picMkLst>
            <pc:docMk/>
            <pc:sldMk cId="611987613" sldId="2147479137"/>
            <ac:picMk id="35" creationId="{BF4BA2E9-9F3D-1FEA-26F9-660E07680EE6}"/>
          </ac:picMkLst>
        </pc:picChg>
        <pc:picChg chg="mod">
          <ac:chgData name="Thomas 'Tom' Martens" userId="35ccf0d4-9e71-4d15-bebb-7c78661c64b3" providerId="ADAL" clId="{8CCD1A5F-FC24-784C-8DF5-622662D6247B}" dt="2024-01-13T12:51:38.316" v="1149" actId="1076"/>
          <ac:picMkLst>
            <pc:docMk/>
            <pc:sldMk cId="611987613" sldId="2147479137"/>
            <ac:picMk id="41" creationId="{A9D0544D-234A-4B24-C054-4D33160D81DA}"/>
          </ac:picMkLst>
        </pc:picChg>
        <pc:picChg chg="mod">
          <ac:chgData name="Thomas 'Tom' Martens" userId="35ccf0d4-9e71-4d15-bebb-7c78661c64b3" providerId="ADAL" clId="{8CCD1A5F-FC24-784C-8DF5-622662D6247B}" dt="2024-01-13T12:51:38.316" v="1149" actId="1076"/>
          <ac:picMkLst>
            <pc:docMk/>
            <pc:sldMk cId="611987613" sldId="2147479137"/>
            <ac:picMk id="42" creationId="{5F868644-C4CD-BA1E-1111-D8FE10AE1C02}"/>
          </ac:picMkLst>
        </pc:picChg>
        <pc:picChg chg="mod">
          <ac:chgData name="Thomas 'Tom' Martens" userId="35ccf0d4-9e71-4d15-bebb-7c78661c64b3" providerId="ADAL" clId="{8CCD1A5F-FC24-784C-8DF5-622662D6247B}" dt="2024-01-13T12:51:38.316" v="1149" actId="1076"/>
          <ac:picMkLst>
            <pc:docMk/>
            <pc:sldMk cId="611987613" sldId="2147479137"/>
            <ac:picMk id="43" creationId="{4427B385-0B91-CC47-15C2-77EB3980A58B}"/>
          </ac:picMkLst>
        </pc:picChg>
        <pc:picChg chg="mod">
          <ac:chgData name="Thomas 'Tom' Martens" userId="35ccf0d4-9e71-4d15-bebb-7c78661c64b3" providerId="ADAL" clId="{8CCD1A5F-FC24-784C-8DF5-622662D6247B}" dt="2024-01-13T12:51:38.316" v="1149" actId="1076"/>
          <ac:picMkLst>
            <pc:docMk/>
            <pc:sldMk cId="611987613" sldId="2147479137"/>
            <ac:picMk id="44" creationId="{DA106FEE-83CC-4CCB-7BAA-3302CF5AF824}"/>
          </ac:picMkLst>
        </pc:picChg>
        <pc:picChg chg="mod">
          <ac:chgData name="Thomas 'Tom' Martens" userId="35ccf0d4-9e71-4d15-bebb-7c78661c64b3" providerId="ADAL" clId="{8CCD1A5F-FC24-784C-8DF5-622662D6247B}" dt="2024-01-13T12:51:38.316" v="1149" actId="1076"/>
          <ac:picMkLst>
            <pc:docMk/>
            <pc:sldMk cId="611987613" sldId="2147479137"/>
            <ac:picMk id="45" creationId="{36CBEE43-5578-3863-0EF0-9AF50A37953B}"/>
          </ac:picMkLst>
        </pc:picChg>
        <pc:picChg chg="mod">
          <ac:chgData name="Thomas 'Tom' Martens" userId="35ccf0d4-9e71-4d15-bebb-7c78661c64b3" providerId="ADAL" clId="{8CCD1A5F-FC24-784C-8DF5-622662D6247B}" dt="2024-01-13T12:51:38.316" v="1149" actId="1076"/>
          <ac:picMkLst>
            <pc:docMk/>
            <pc:sldMk cId="611987613" sldId="2147479137"/>
            <ac:picMk id="46" creationId="{03A0A339-C920-2732-9D56-1C47D3116D19}"/>
          </ac:picMkLst>
        </pc:picChg>
        <pc:picChg chg="mod">
          <ac:chgData name="Thomas 'Tom' Martens" userId="35ccf0d4-9e71-4d15-bebb-7c78661c64b3" providerId="ADAL" clId="{8CCD1A5F-FC24-784C-8DF5-622662D6247B}" dt="2024-01-13T12:51:38.316" v="1149" actId="1076"/>
          <ac:picMkLst>
            <pc:docMk/>
            <pc:sldMk cId="611987613" sldId="2147479137"/>
            <ac:picMk id="47" creationId="{5190268F-0973-9C10-4651-E10526330686}"/>
          </ac:picMkLst>
        </pc:picChg>
        <pc:picChg chg="mod">
          <ac:chgData name="Thomas 'Tom' Martens" userId="35ccf0d4-9e71-4d15-bebb-7c78661c64b3" providerId="ADAL" clId="{8CCD1A5F-FC24-784C-8DF5-622662D6247B}" dt="2024-01-13T12:51:38.316" v="1149" actId="1076"/>
          <ac:picMkLst>
            <pc:docMk/>
            <pc:sldMk cId="611987613" sldId="2147479137"/>
            <ac:picMk id="49" creationId="{F90FE86B-F328-FCC5-91A2-0D5FF61C7813}"/>
          </ac:picMkLst>
        </pc:picChg>
        <pc:picChg chg="mod">
          <ac:chgData name="Thomas 'Tom' Martens" userId="35ccf0d4-9e71-4d15-bebb-7c78661c64b3" providerId="ADAL" clId="{8CCD1A5F-FC24-784C-8DF5-622662D6247B}" dt="2024-01-13T13:00:20.603" v="1528" actId="1035"/>
          <ac:picMkLst>
            <pc:docMk/>
            <pc:sldMk cId="611987613" sldId="2147479137"/>
            <ac:picMk id="52" creationId="{A38636C3-EAD1-2E99-EBE8-2336C5E7D9C6}"/>
          </ac:picMkLst>
        </pc:picChg>
        <pc:picChg chg="mod">
          <ac:chgData name="Thomas 'Tom' Martens" userId="35ccf0d4-9e71-4d15-bebb-7c78661c64b3" providerId="ADAL" clId="{8CCD1A5F-FC24-784C-8DF5-622662D6247B}" dt="2024-01-13T13:00:20.603" v="1528" actId="1035"/>
          <ac:picMkLst>
            <pc:docMk/>
            <pc:sldMk cId="611987613" sldId="2147479137"/>
            <ac:picMk id="54" creationId="{E7A9310F-E2A4-FCA3-3AB6-CB37028460E2}"/>
          </ac:picMkLst>
        </pc:picChg>
      </pc:sldChg>
      <pc:sldChg chg="add ord">
        <pc:chgData name="Thomas 'Tom' Martens" userId="35ccf0d4-9e71-4d15-bebb-7c78661c64b3" providerId="ADAL" clId="{8CCD1A5F-FC24-784C-8DF5-622662D6247B}" dt="2024-01-13T13:03:08.498" v="1632" actId="20578"/>
        <pc:sldMkLst>
          <pc:docMk/>
          <pc:sldMk cId="510192369" sldId="2147479138"/>
        </pc:sldMkLst>
      </pc:sldChg>
      <pc:sldChg chg="add del">
        <pc:chgData name="Thomas 'Tom' Martens" userId="35ccf0d4-9e71-4d15-bebb-7c78661c64b3" providerId="ADAL" clId="{8CCD1A5F-FC24-784C-8DF5-622662D6247B}" dt="2024-01-13T13:00:07.401" v="1511" actId="2696"/>
        <pc:sldMkLst>
          <pc:docMk/>
          <pc:sldMk cId="428334069" sldId="2147479139"/>
        </pc:sldMkLst>
      </pc:sldChg>
      <pc:sldChg chg="addSp delSp modSp add mod">
        <pc:chgData name="Thomas 'Tom' Martens" userId="35ccf0d4-9e71-4d15-bebb-7c78661c64b3" providerId="ADAL" clId="{8CCD1A5F-FC24-784C-8DF5-622662D6247B}" dt="2024-01-13T13:53:37.921" v="3269" actId="20577"/>
        <pc:sldMkLst>
          <pc:docMk/>
          <pc:sldMk cId="3960942508" sldId="2147479139"/>
        </pc:sldMkLst>
        <pc:spChg chg="del">
          <ac:chgData name="Thomas 'Tom' Martens" userId="35ccf0d4-9e71-4d15-bebb-7c78661c64b3" providerId="ADAL" clId="{8CCD1A5F-FC24-784C-8DF5-622662D6247B}" dt="2024-01-13T13:04:59.539" v="1654" actId="21"/>
          <ac:spMkLst>
            <pc:docMk/>
            <pc:sldMk cId="3960942508" sldId="2147479139"/>
            <ac:spMk id="3" creationId="{FA790DFD-12FC-88DA-E02A-CA111A28FEDC}"/>
          </ac:spMkLst>
        </pc:spChg>
        <pc:spChg chg="del">
          <ac:chgData name="Thomas 'Tom' Martens" userId="35ccf0d4-9e71-4d15-bebb-7c78661c64b3" providerId="ADAL" clId="{8CCD1A5F-FC24-784C-8DF5-622662D6247B}" dt="2024-01-13T13:04:59.539" v="1654" actId="21"/>
          <ac:spMkLst>
            <pc:docMk/>
            <pc:sldMk cId="3960942508" sldId="2147479139"/>
            <ac:spMk id="7" creationId="{B11384A6-FA71-FF0D-2177-77AA83557F03}"/>
          </ac:spMkLst>
        </pc:spChg>
        <pc:spChg chg="del">
          <ac:chgData name="Thomas 'Tom' Martens" userId="35ccf0d4-9e71-4d15-bebb-7c78661c64b3" providerId="ADAL" clId="{8CCD1A5F-FC24-784C-8DF5-622662D6247B}" dt="2024-01-13T13:04:59.539" v="1654" actId="21"/>
          <ac:spMkLst>
            <pc:docMk/>
            <pc:sldMk cId="3960942508" sldId="2147479139"/>
            <ac:spMk id="9" creationId="{1DC46ACD-6B01-CA4F-8F50-09D5A44950F7}"/>
          </ac:spMkLst>
        </pc:spChg>
        <pc:spChg chg="del">
          <ac:chgData name="Thomas 'Tom' Martens" userId="35ccf0d4-9e71-4d15-bebb-7c78661c64b3" providerId="ADAL" clId="{8CCD1A5F-FC24-784C-8DF5-622662D6247B}" dt="2024-01-13T13:04:59.539" v="1654" actId="21"/>
          <ac:spMkLst>
            <pc:docMk/>
            <pc:sldMk cId="3960942508" sldId="2147479139"/>
            <ac:spMk id="10" creationId="{138BC02F-DDA8-4EF1-71AE-4311C4936FF9}"/>
          </ac:spMkLst>
        </pc:spChg>
        <pc:spChg chg="del">
          <ac:chgData name="Thomas 'Tom' Martens" userId="35ccf0d4-9e71-4d15-bebb-7c78661c64b3" providerId="ADAL" clId="{8CCD1A5F-FC24-784C-8DF5-622662D6247B}" dt="2024-01-13T13:04:59.539" v="1654" actId="21"/>
          <ac:spMkLst>
            <pc:docMk/>
            <pc:sldMk cId="3960942508" sldId="2147479139"/>
            <ac:spMk id="11" creationId="{1CD7B8B6-D86B-73B2-A02B-9A18C57FD4E4}"/>
          </ac:spMkLst>
        </pc:spChg>
        <pc:spChg chg="del">
          <ac:chgData name="Thomas 'Tom' Martens" userId="35ccf0d4-9e71-4d15-bebb-7c78661c64b3" providerId="ADAL" clId="{8CCD1A5F-FC24-784C-8DF5-622662D6247B}" dt="2024-01-13T13:04:59.539" v="1654" actId="21"/>
          <ac:spMkLst>
            <pc:docMk/>
            <pc:sldMk cId="3960942508" sldId="2147479139"/>
            <ac:spMk id="25" creationId="{C6AB348D-5E29-1B10-2A0C-69400E413E3E}"/>
          </ac:spMkLst>
        </pc:spChg>
        <pc:spChg chg="mod">
          <ac:chgData name="Thomas 'Tom' Martens" userId="35ccf0d4-9e71-4d15-bebb-7c78661c64b3" providerId="ADAL" clId="{8CCD1A5F-FC24-784C-8DF5-622662D6247B}" dt="2024-01-13T13:53:37.921" v="3269" actId="20577"/>
          <ac:spMkLst>
            <pc:docMk/>
            <pc:sldMk cId="3960942508" sldId="2147479139"/>
            <ac:spMk id="26" creationId="{989D4B69-F050-2F21-1310-EF1250A2F1DD}"/>
          </ac:spMkLst>
        </pc:spChg>
        <pc:spChg chg="del">
          <ac:chgData name="Thomas 'Tom' Martens" userId="35ccf0d4-9e71-4d15-bebb-7c78661c64b3" providerId="ADAL" clId="{8CCD1A5F-FC24-784C-8DF5-622662D6247B}" dt="2024-01-13T13:12:20.352" v="2052" actId="478"/>
          <ac:spMkLst>
            <pc:docMk/>
            <pc:sldMk cId="3960942508" sldId="2147479139"/>
            <ac:spMk id="29" creationId="{7B0DBE56-6D5F-6168-F2CE-428B57D28C81}"/>
          </ac:spMkLst>
        </pc:spChg>
        <pc:spChg chg="add mod">
          <ac:chgData name="Thomas 'Tom' Martens" userId="35ccf0d4-9e71-4d15-bebb-7c78661c64b3" providerId="ADAL" clId="{8CCD1A5F-FC24-784C-8DF5-622662D6247B}" dt="2024-01-13T13:08:19.171" v="1824" actId="1076"/>
          <ac:spMkLst>
            <pc:docMk/>
            <pc:sldMk cId="3960942508" sldId="2147479139"/>
            <ac:spMk id="30" creationId="{0564C787-5994-22D9-ACCD-EDED51CF4E8C}"/>
          </ac:spMkLst>
        </pc:spChg>
        <pc:spChg chg="add del mod">
          <ac:chgData name="Thomas 'Tom' Martens" userId="35ccf0d4-9e71-4d15-bebb-7c78661c64b3" providerId="ADAL" clId="{8CCD1A5F-FC24-784C-8DF5-622662D6247B}" dt="2024-01-13T13:06:12.631" v="1660" actId="478"/>
          <ac:spMkLst>
            <pc:docMk/>
            <pc:sldMk cId="3960942508" sldId="2147479139"/>
            <ac:spMk id="32" creationId="{73CA75A8-A33D-E524-B43F-4D8EEDB80439}"/>
          </ac:spMkLst>
        </pc:spChg>
        <pc:spChg chg="add mod">
          <ac:chgData name="Thomas 'Tom' Martens" userId="35ccf0d4-9e71-4d15-bebb-7c78661c64b3" providerId="ADAL" clId="{8CCD1A5F-FC24-784C-8DF5-622662D6247B}" dt="2024-01-13T13:06:45.546" v="1712" actId="1038"/>
          <ac:spMkLst>
            <pc:docMk/>
            <pc:sldMk cId="3960942508" sldId="2147479139"/>
            <ac:spMk id="34" creationId="{9621A55A-4DF6-D2CD-4920-5E8CFABD51E9}"/>
          </ac:spMkLst>
        </pc:spChg>
        <pc:spChg chg="add mod">
          <ac:chgData name="Thomas 'Tom' Martens" userId="35ccf0d4-9e71-4d15-bebb-7c78661c64b3" providerId="ADAL" clId="{8CCD1A5F-FC24-784C-8DF5-622662D6247B}" dt="2024-01-13T13:06:05.680" v="1659"/>
          <ac:spMkLst>
            <pc:docMk/>
            <pc:sldMk cId="3960942508" sldId="2147479139"/>
            <ac:spMk id="35" creationId="{453A2B84-9E3F-8F5A-B14F-3CF06F7DBE9E}"/>
          </ac:spMkLst>
        </pc:spChg>
        <pc:spChg chg="add mod">
          <ac:chgData name="Thomas 'Tom' Martens" userId="35ccf0d4-9e71-4d15-bebb-7c78661c64b3" providerId="ADAL" clId="{8CCD1A5F-FC24-784C-8DF5-622662D6247B}" dt="2024-01-13T13:06:45.546" v="1712" actId="1038"/>
          <ac:spMkLst>
            <pc:docMk/>
            <pc:sldMk cId="3960942508" sldId="2147479139"/>
            <ac:spMk id="36" creationId="{C14DCFA1-FC19-F709-569A-85870B7010BB}"/>
          </ac:spMkLst>
        </pc:spChg>
        <pc:spChg chg="mod">
          <ac:chgData name="Thomas 'Tom' Martens" userId="35ccf0d4-9e71-4d15-bebb-7c78661c64b3" providerId="ADAL" clId="{8CCD1A5F-FC24-784C-8DF5-622662D6247B}" dt="2024-01-13T13:06:05.680" v="1659"/>
          <ac:spMkLst>
            <pc:docMk/>
            <pc:sldMk cId="3960942508" sldId="2147479139"/>
            <ac:spMk id="38" creationId="{28714F18-ED6F-A7E6-3C54-75CEF0D85359}"/>
          </ac:spMkLst>
        </pc:spChg>
        <pc:spChg chg="mod">
          <ac:chgData name="Thomas 'Tom' Martens" userId="35ccf0d4-9e71-4d15-bebb-7c78661c64b3" providerId="ADAL" clId="{8CCD1A5F-FC24-784C-8DF5-622662D6247B}" dt="2024-01-13T13:06:05.680" v="1659"/>
          <ac:spMkLst>
            <pc:docMk/>
            <pc:sldMk cId="3960942508" sldId="2147479139"/>
            <ac:spMk id="41" creationId="{F77CEFC8-1C47-813C-E93C-0C40CDF62FDB}"/>
          </ac:spMkLst>
        </pc:spChg>
        <pc:spChg chg="mod">
          <ac:chgData name="Thomas 'Tom' Martens" userId="35ccf0d4-9e71-4d15-bebb-7c78661c64b3" providerId="ADAL" clId="{8CCD1A5F-FC24-784C-8DF5-622662D6247B}" dt="2024-01-13T13:06:05.680" v="1659"/>
          <ac:spMkLst>
            <pc:docMk/>
            <pc:sldMk cId="3960942508" sldId="2147479139"/>
            <ac:spMk id="44" creationId="{CB1D9739-A0DB-51CD-AE91-08A3A42F6B0E}"/>
          </ac:spMkLst>
        </pc:spChg>
        <pc:spChg chg="add mod">
          <ac:chgData name="Thomas 'Tom' Martens" userId="35ccf0d4-9e71-4d15-bebb-7c78661c64b3" providerId="ADAL" clId="{8CCD1A5F-FC24-784C-8DF5-622662D6247B}" dt="2024-01-13T13:06:05.680" v="1659"/>
          <ac:spMkLst>
            <pc:docMk/>
            <pc:sldMk cId="3960942508" sldId="2147479139"/>
            <ac:spMk id="50" creationId="{F42C683D-B6AC-4A67-0DC5-E691AB709BD2}"/>
          </ac:spMkLst>
        </pc:spChg>
        <pc:spChg chg="add mod">
          <ac:chgData name="Thomas 'Tom' Martens" userId="35ccf0d4-9e71-4d15-bebb-7c78661c64b3" providerId="ADAL" clId="{8CCD1A5F-FC24-784C-8DF5-622662D6247B}" dt="2024-01-13T13:07:33.403" v="1714"/>
          <ac:spMkLst>
            <pc:docMk/>
            <pc:sldMk cId="3960942508" sldId="2147479139"/>
            <ac:spMk id="53" creationId="{3A848165-BB7C-0FFD-18B5-4C9FFB61744D}"/>
          </ac:spMkLst>
        </pc:spChg>
        <pc:spChg chg="add mod">
          <ac:chgData name="Thomas 'Tom' Martens" userId="35ccf0d4-9e71-4d15-bebb-7c78661c64b3" providerId="ADAL" clId="{8CCD1A5F-FC24-784C-8DF5-622662D6247B}" dt="2024-01-13T13:07:33.403" v="1714"/>
          <ac:spMkLst>
            <pc:docMk/>
            <pc:sldMk cId="3960942508" sldId="2147479139"/>
            <ac:spMk id="55" creationId="{B6117D3B-E42E-9F0D-4C7A-AFBC2763AA37}"/>
          </ac:spMkLst>
        </pc:spChg>
        <pc:spChg chg="add mod">
          <ac:chgData name="Thomas 'Tom' Martens" userId="35ccf0d4-9e71-4d15-bebb-7c78661c64b3" providerId="ADAL" clId="{8CCD1A5F-FC24-784C-8DF5-622662D6247B}" dt="2024-01-13T13:07:33.403" v="1714"/>
          <ac:spMkLst>
            <pc:docMk/>
            <pc:sldMk cId="3960942508" sldId="2147479139"/>
            <ac:spMk id="57" creationId="{10C3056B-717F-3E2A-B373-3FD396451A00}"/>
          </ac:spMkLst>
        </pc:spChg>
        <pc:spChg chg="add mod">
          <ac:chgData name="Thomas 'Tom' Martens" userId="35ccf0d4-9e71-4d15-bebb-7c78661c64b3" providerId="ADAL" clId="{8CCD1A5F-FC24-784C-8DF5-622662D6247B}" dt="2024-01-13T13:07:33.403" v="1714"/>
          <ac:spMkLst>
            <pc:docMk/>
            <pc:sldMk cId="3960942508" sldId="2147479139"/>
            <ac:spMk id="58" creationId="{13A075F7-0F71-D5A9-48A0-D697987CF4EC}"/>
          </ac:spMkLst>
        </pc:spChg>
        <pc:spChg chg="add mod">
          <ac:chgData name="Thomas 'Tom' Martens" userId="35ccf0d4-9e71-4d15-bebb-7c78661c64b3" providerId="ADAL" clId="{8CCD1A5F-FC24-784C-8DF5-622662D6247B}" dt="2024-01-13T13:07:33.403" v="1714"/>
          <ac:spMkLst>
            <pc:docMk/>
            <pc:sldMk cId="3960942508" sldId="2147479139"/>
            <ac:spMk id="59" creationId="{52499F74-77E5-C87D-46AC-141C000F17A8}"/>
          </ac:spMkLst>
        </pc:spChg>
        <pc:spChg chg="mod">
          <ac:chgData name="Thomas 'Tom' Martens" userId="35ccf0d4-9e71-4d15-bebb-7c78661c64b3" providerId="ADAL" clId="{8CCD1A5F-FC24-784C-8DF5-622662D6247B}" dt="2024-01-13T13:07:33.403" v="1714"/>
          <ac:spMkLst>
            <pc:docMk/>
            <pc:sldMk cId="3960942508" sldId="2147479139"/>
            <ac:spMk id="61" creationId="{3D34D788-7944-3BAC-7439-592EAA31E9E2}"/>
          </ac:spMkLst>
        </pc:spChg>
        <pc:spChg chg="mod">
          <ac:chgData name="Thomas 'Tom' Martens" userId="35ccf0d4-9e71-4d15-bebb-7c78661c64b3" providerId="ADAL" clId="{8CCD1A5F-FC24-784C-8DF5-622662D6247B}" dt="2024-01-13T13:07:33.403" v="1714"/>
          <ac:spMkLst>
            <pc:docMk/>
            <pc:sldMk cId="3960942508" sldId="2147479139"/>
            <ac:spMk id="64" creationId="{6AF584C0-8B3A-7729-4F31-42C0C88E393E}"/>
          </ac:spMkLst>
        </pc:spChg>
        <pc:spChg chg="mod">
          <ac:chgData name="Thomas 'Tom' Martens" userId="35ccf0d4-9e71-4d15-bebb-7c78661c64b3" providerId="ADAL" clId="{8CCD1A5F-FC24-784C-8DF5-622662D6247B}" dt="2024-01-13T13:07:33.403" v="1714"/>
          <ac:spMkLst>
            <pc:docMk/>
            <pc:sldMk cId="3960942508" sldId="2147479139"/>
            <ac:spMk id="67" creationId="{56D16BC6-2FE5-61DB-6FD0-994A47FC26BC}"/>
          </ac:spMkLst>
        </pc:spChg>
        <pc:spChg chg="add mod">
          <ac:chgData name="Thomas 'Tom' Martens" userId="35ccf0d4-9e71-4d15-bebb-7c78661c64b3" providerId="ADAL" clId="{8CCD1A5F-FC24-784C-8DF5-622662D6247B}" dt="2024-01-13T13:07:33.403" v="1714"/>
          <ac:spMkLst>
            <pc:docMk/>
            <pc:sldMk cId="3960942508" sldId="2147479139"/>
            <ac:spMk id="73" creationId="{4554560B-407F-B8B0-278D-54CAA732E967}"/>
          </ac:spMkLst>
        </pc:spChg>
        <pc:spChg chg="add mod">
          <ac:chgData name="Thomas 'Tom' Martens" userId="35ccf0d4-9e71-4d15-bebb-7c78661c64b3" providerId="ADAL" clId="{8CCD1A5F-FC24-784C-8DF5-622662D6247B}" dt="2024-01-13T13:08:07.276" v="1811" actId="1038"/>
          <ac:spMkLst>
            <pc:docMk/>
            <pc:sldMk cId="3960942508" sldId="2147479139"/>
            <ac:spMk id="77" creationId="{633F386D-48D7-DC36-DCC3-A3AD87F59F46}"/>
          </ac:spMkLst>
        </pc:spChg>
        <pc:grpChg chg="del">
          <ac:chgData name="Thomas 'Tom' Martens" userId="35ccf0d4-9e71-4d15-bebb-7c78661c64b3" providerId="ADAL" clId="{8CCD1A5F-FC24-784C-8DF5-622662D6247B}" dt="2024-01-13T13:04:59.539" v="1654" actId="21"/>
          <ac:grpSpMkLst>
            <pc:docMk/>
            <pc:sldMk cId="3960942508" sldId="2147479139"/>
            <ac:grpSpMk id="12" creationId="{E41FEE70-A6D5-A50A-6D35-6891700214B2}"/>
          </ac:grpSpMkLst>
        </pc:grpChg>
        <pc:grpChg chg="del">
          <ac:chgData name="Thomas 'Tom' Martens" userId="35ccf0d4-9e71-4d15-bebb-7c78661c64b3" providerId="ADAL" clId="{8CCD1A5F-FC24-784C-8DF5-622662D6247B}" dt="2024-01-13T13:04:59.539" v="1654" actId="21"/>
          <ac:grpSpMkLst>
            <pc:docMk/>
            <pc:sldMk cId="3960942508" sldId="2147479139"/>
            <ac:grpSpMk id="15" creationId="{03AF3B91-9E22-BC4C-A2C1-E804B98B9975}"/>
          </ac:grpSpMkLst>
        </pc:grpChg>
        <pc:grpChg chg="del">
          <ac:chgData name="Thomas 'Tom' Martens" userId="35ccf0d4-9e71-4d15-bebb-7c78661c64b3" providerId="ADAL" clId="{8CCD1A5F-FC24-784C-8DF5-622662D6247B}" dt="2024-01-13T13:04:59.539" v="1654" actId="21"/>
          <ac:grpSpMkLst>
            <pc:docMk/>
            <pc:sldMk cId="3960942508" sldId="2147479139"/>
            <ac:grpSpMk id="18" creationId="{90BD4909-067E-23D5-A06B-B50543EF65AA}"/>
          </ac:grpSpMkLst>
        </pc:grpChg>
        <pc:grpChg chg="add mod">
          <ac:chgData name="Thomas 'Tom' Martens" userId="35ccf0d4-9e71-4d15-bebb-7c78661c64b3" providerId="ADAL" clId="{8CCD1A5F-FC24-784C-8DF5-622662D6247B}" dt="2024-01-13T13:06:45.546" v="1712" actId="1038"/>
          <ac:grpSpMkLst>
            <pc:docMk/>
            <pc:sldMk cId="3960942508" sldId="2147479139"/>
            <ac:grpSpMk id="37" creationId="{8327F986-8932-8810-40F0-4842A41C1247}"/>
          </ac:grpSpMkLst>
        </pc:grpChg>
        <pc:grpChg chg="add mod">
          <ac:chgData name="Thomas 'Tom' Martens" userId="35ccf0d4-9e71-4d15-bebb-7c78661c64b3" providerId="ADAL" clId="{8CCD1A5F-FC24-784C-8DF5-622662D6247B}" dt="2024-01-13T13:06:45.546" v="1712" actId="1038"/>
          <ac:grpSpMkLst>
            <pc:docMk/>
            <pc:sldMk cId="3960942508" sldId="2147479139"/>
            <ac:grpSpMk id="40" creationId="{4997DBD2-8EFF-3917-4DA7-BD8A467B2963}"/>
          </ac:grpSpMkLst>
        </pc:grpChg>
        <pc:grpChg chg="add mod">
          <ac:chgData name="Thomas 'Tom' Martens" userId="35ccf0d4-9e71-4d15-bebb-7c78661c64b3" providerId="ADAL" clId="{8CCD1A5F-FC24-784C-8DF5-622662D6247B}" dt="2024-01-13T13:06:05.680" v="1659"/>
          <ac:grpSpMkLst>
            <pc:docMk/>
            <pc:sldMk cId="3960942508" sldId="2147479139"/>
            <ac:grpSpMk id="43" creationId="{9C7F507C-DFB9-F8F2-5A64-8617BE7EC2C0}"/>
          </ac:grpSpMkLst>
        </pc:grpChg>
        <pc:grpChg chg="add mod">
          <ac:chgData name="Thomas 'Tom' Martens" userId="35ccf0d4-9e71-4d15-bebb-7c78661c64b3" providerId="ADAL" clId="{8CCD1A5F-FC24-784C-8DF5-622662D6247B}" dt="2024-01-13T13:07:33.403" v="1714"/>
          <ac:grpSpMkLst>
            <pc:docMk/>
            <pc:sldMk cId="3960942508" sldId="2147479139"/>
            <ac:grpSpMk id="60" creationId="{7406B2B6-BA1E-D0FB-F02A-C0A1E3924949}"/>
          </ac:grpSpMkLst>
        </pc:grpChg>
        <pc:grpChg chg="add mod">
          <ac:chgData name="Thomas 'Tom' Martens" userId="35ccf0d4-9e71-4d15-bebb-7c78661c64b3" providerId="ADAL" clId="{8CCD1A5F-FC24-784C-8DF5-622662D6247B}" dt="2024-01-13T13:07:33.403" v="1714"/>
          <ac:grpSpMkLst>
            <pc:docMk/>
            <pc:sldMk cId="3960942508" sldId="2147479139"/>
            <ac:grpSpMk id="63" creationId="{A288B9EF-FD0F-4A4C-EFAE-1C22FE5B1A0C}"/>
          </ac:grpSpMkLst>
        </pc:grpChg>
        <pc:grpChg chg="add mod">
          <ac:chgData name="Thomas 'Tom' Martens" userId="35ccf0d4-9e71-4d15-bebb-7c78661c64b3" providerId="ADAL" clId="{8CCD1A5F-FC24-784C-8DF5-622662D6247B}" dt="2024-01-13T13:07:33.403" v="1714"/>
          <ac:grpSpMkLst>
            <pc:docMk/>
            <pc:sldMk cId="3960942508" sldId="2147479139"/>
            <ac:grpSpMk id="66" creationId="{0CE422A5-3C3B-C979-BA09-7D94C894C88F}"/>
          </ac:grpSpMkLst>
        </pc:grpChg>
        <pc:picChg chg="del">
          <ac:chgData name="Thomas 'Tom' Martens" userId="35ccf0d4-9e71-4d15-bebb-7c78661c64b3" providerId="ADAL" clId="{8CCD1A5F-FC24-784C-8DF5-622662D6247B}" dt="2024-01-13T13:04:06.737" v="1634" actId="478"/>
          <ac:picMkLst>
            <pc:docMk/>
            <pc:sldMk cId="3960942508" sldId="2147479139"/>
            <ac:picMk id="2" creationId="{B2AF1CFE-2E64-95D9-4685-D2EFCA5691C1}"/>
          </ac:picMkLst>
        </pc:picChg>
        <pc:picChg chg="del">
          <ac:chgData name="Thomas 'Tom' Martens" userId="35ccf0d4-9e71-4d15-bebb-7c78661c64b3" providerId="ADAL" clId="{8CCD1A5F-FC24-784C-8DF5-622662D6247B}" dt="2024-01-13T13:04:59.539" v="1654" actId="21"/>
          <ac:picMkLst>
            <pc:docMk/>
            <pc:sldMk cId="3960942508" sldId="2147479139"/>
            <ac:picMk id="4" creationId="{D68FBBBA-3425-2C6A-72A2-DBF95A0085D7}"/>
          </ac:picMkLst>
        </pc:picChg>
        <pc:picChg chg="add mod">
          <ac:chgData name="Thomas 'Tom' Martens" userId="35ccf0d4-9e71-4d15-bebb-7c78661c64b3" providerId="ADAL" clId="{8CCD1A5F-FC24-784C-8DF5-622662D6247B}" dt="2024-01-13T13:05:16.725" v="1658" actId="1076"/>
          <ac:picMkLst>
            <pc:docMk/>
            <pc:sldMk cId="3960942508" sldId="2147479139"/>
            <ac:picMk id="5" creationId="{89E012B0-ACA5-75EA-0F54-4A2C2C7EE267}"/>
          </ac:picMkLst>
        </pc:picChg>
        <pc:picChg chg="del">
          <ac:chgData name="Thomas 'Tom' Martens" userId="35ccf0d4-9e71-4d15-bebb-7c78661c64b3" providerId="ADAL" clId="{8CCD1A5F-FC24-784C-8DF5-622662D6247B}" dt="2024-01-13T13:04:59.539" v="1654" actId="21"/>
          <ac:picMkLst>
            <pc:docMk/>
            <pc:sldMk cId="3960942508" sldId="2147479139"/>
            <ac:picMk id="8" creationId="{6DE00541-B37B-D9B0-CC16-CD8FD91E2D95}"/>
          </ac:picMkLst>
        </pc:picChg>
        <pc:picChg chg="del">
          <ac:chgData name="Thomas 'Tom' Martens" userId="35ccf0d4-9e71-4d15-bebb-7c78661c64b3" providerId="ADAL" clId="{8CCD1A5F-FC24-784C-8DF5-622662D6247B}" dt="2024-01-13T13:04:59.539" v="1654" actId="21"/>
          <ac:picMkLst>
            <pc:docMk/>
            <pc:sldMk cId="3960942508" sldId="2147479139"/>
            <ac:picMk id="21" creationId="{D85CD212-729E-DFAB-5EA8-D1F64679C6BA}"/>
          </ac:picMkLst>
        </pc:picChg>
        <pc:picChg chg="del">
          <ac:chgData name="Thomas 'Tom' Martens" userId="35ccf0d4-9e71-4d15-bebb-7c78661c64b3" providerId="ADAL" clId="{8CCD1A5F-FC24-784C-8DF5-622662D6247B}" dt="2024-01-13T13:04:59.539" v="1654" actId="21"/>
          <ac:picMkLst>
            <pc:docMk/>
            <pc:sldMk cId="3960942508" sldId="2147479139"/>
            <ac:picMk id="22" creationId="{C5D5EE94-6F06-7D8F-39E2-7B35402A1CF5}"/>
          </ac:picMkLst>
        </pc:picChg>
        <pc:picChg chg="del">
          <ac:chgData name="Thomas 'Tom' Martens" userId="35ccf0d4-9e71-4d15-bebb-7c78661c64b3" providerId="ADAL" clId="{8CCD1A5F-FC24-784C-8DF5-622662D6247B}" dt="2024-01-13T13:04:59.539" v="1654" actId="21"/>
          <ac:picMkLst>
            <pc:docMk/>
            <pc:sldMk cId="3960942508" sldId="2147479139"/>
            <ac:picMk id="23" creationId="{26A724AA-0B45-7D61-081B-18125BDDD9E3}"/>
          </ac:picMkLst>
        </pc:picChg>
        <pc:picChg chg="del">
          <ac:chgData name="Thomas 'Tom' Martens" userId="35ccf0d4-9e71-4d15-bebb-7c78661c64b3" providerId="ADAL" clId="{8CCD1A5F-FC24-784C-8DF5-622662D6247B}" dt="2024-01-13T13:04:59.539" v="1654" actId="21"/>
          <ac:picMkLst>
            <pc:docMk/>
            <pc:sldMk cId="3960942508" sldId="2147479139"/>
            <ac:picMk id="24" creationId="{E0924AB7-A815-A037-04B3-1FF49C365919}"/>
          </ac:picMkLst>
        </pc:picChg>
        <pc:picChg chg="del mod">
          <ac:chgData name="Thomas 'Tom' Martens" userId="35ccf0d4-9e71-4d15-bebb-7c78661c64b3" providerId="ADAL" clId="{8CCD1A5F-FC24-784C-8DF5-622662D6247B}" dt="2024-01-13T13:04:59.539" v="1654" actId="21"/>
          <ac:picMkLst>
            <pc:docMk/>
            <pc:sldMk cId="3960942508" sldId="2147479139"/>
            <ac:picMk id="27" creationId="{9B0F9995-253B-AAE2-517A-4143D29D3722}"/>
          </ac:picMkLst>
        </pc:picChg>
        <pc:picChg chg="del mod">
          <ac:chgData name="Thomas 'Tom' Martens" userId="35ccf0d4-9e71-4d15-bebb-7c78661c64b3" providerId="ADAL" clId="{8CCD1A5F-FC24-784C-8DF5-622662D6247B}" dt="2024-01-13T13:04:59.539" v="1654" actId="21"/>
          <ac:picMkLst>
            <pc:docMk/>
            <pc:sldMk cId="3960942508" sldId="2147479139"/>
            <ac:picMk id="28" creationId="{56BE911A-588B-A3A0-1D08-C9A7517ACD14}"/>
          </ac:picMkLst>
        </pc:picChg>
        <pc:picChg chg="add del mod">
          <ac:chgData name="Thomas 'Tom' Martens" userId="35ccf0d4-9e71-4d15-bebb-7c78661c64b3" providerId="ADAL" clId="{8CCD1A5F-FC24-784C-8DF5-622662D6247B}" dt="2024-01-13T13:06:12.631" v="1660" actId="478"/>
          <ac:picMkLst>
            <pc:docMk/>
            <pc:sldMk cId="3960942508" sldId="2147479139"/>
            <ac:picMk id="31" creationId="{98565171-2FF1-A73D-AAB8-F34C9137AC8C}"/>
          </ac:picMkLst>
        </pc:picChg>
        <pc:picChg chg="add del mod">
          <ac:chgData name="Thomas 'Tom' Martens" userId="35ccf0d4-9e71-4d15-bebb-7c78661c64b3" providerId="ADAL" clId="{8CCD1A5F-FC24-784C-8DF5-622662D6247B}" dt="2024-01-13T13:06:12.631" v="1660" actId="478"/>
          <ac:picMkLst>
            <pc:docMk/>
            <pc:sldMk cId="3960942508" sldId="2147479139"/>
            <ac:picMk id="33" creationId="{3525874D-8DF5-ADAB-B7CF-64A9DBE319B2}"/>
          </ac:picMkLst>
        </pc:picChg>
        <pc:picChg chg="mod">
          <ac:chgData name="Thomas 'Tom' Martens" userId="35ccf0d4-9e71-4d15-bebb-7c78661c64b3" providerId="ADAL" clId="{8CCD1A5F-FC24-784C-8DF5-622662D6247B}" dt="2024-01-13T13:06:05.680" v="1659"/>
          <ac:picMkLst>
            <pc:docMk/>
            <pc:sldMk cId="3960942508" sldId="2147479139"/>
            <ac:picMk id="39" creationId="{CAEC09F0-52EB-345D-DC1B-E5CF48BFC7A3}"/>
          </ac:picMkLst>
        </pc:picChg>
        <pc:picChg chg="mod">
          <ac:chgData name="Thomas 'Tom' Martens" userId="35ccf0d4-9e71-4d15-bebb-7c78661c64b3" providerId="ADAL" clId="{8CCD1A5F-FC24-784C-8DF5-622662D6247B}" dt="2024-01-13T13:06:05.680" v="1659"/>
          <ac:picMkLst>
            <pc:docMk/>
            <pc:sldMk cId="3960942508" sldId="2147479139"/>
            <ac:picMk id="42" creationId="{7D7AC5CC-CB6A-C2C8-62EE-1ABEF2E55EF8}"/>
          </ac:picMkLst>
        </pc:picChg>
        <pc:picChg chg="mod">
          <ac:chgData name="Thomas 'Tom' Martens" userId="35ccf0d4-9e71-4d15-bebb-7c78661c64b3" providerId="ADAL" clId="{8CCD1A5F-FC24-784C-8DF5-622662D6247B}" dt="2024-01-13T13:06:05.680" v="1659"/>
          <ac:picMkLst>
            <pc:docMk/>
            <pc:sldMk cId="3960942508" sldId="2147479139"/>
            <ac:picMk id="45" creationId="{7E887FC8-55E0-3AED-590D-EC0CDD0EC41A}"/>
          </ac:picMkLst>
        </pc:picChg>
        <pc:picChg chg="add mod">
          <ac:chgData name="Thomas 'Tom' Martens" userId="35ccf0d4-9e71-4d15-bebb-7c78661c64b3" providerId="ADAL" clId="{8CCD1A5F-FC24-784C-8DF5-622662D6247B}" dt="2024-01-13T13:06:45.546" v="1712" actId="1038"/>
          <ac:picMkLst>
            <pc:docMk/>
            <pc:sldMk cId="3960942508" sldId="2147479139"/>
            <ac:picMk id="46" creationId="{49F8639E-5DF9-AC60-AF83-53F32A666520}"/>
          </ac:picMkLst>
        </pc:picChg>
        <pc:picChg chg="add mod">
          <ac:chgData name="Thomas 'Tom' Martens" userId="35ccf0d4-9e71-4d15-bebb-7c78661c64b3" providerId="ADAL" clId="{8CCD1A5F-FC24-784C-8DF5-622662D6247B}" dt="2024-01-13T13:06:05.680" v="1659"/>
          <ac:picMkLst>
            <pc:docMk/>
            <pc:sldMk cId="3960942508" sldId="2147479139"/>
            <ac:picMk id="47" creationId="{93AF9B13-1435-A899-ADB3-C21C854E1379}"/>
          </ac:picMkLst>
        </pc:picChg>
        <pc:picChg chg="add mod">
          <ac:chgData name="Thomas 'Tom' Martens" userId="35ccf0d4-9e71-4d15-bebb-7c78661c64b3" providerId="ADAL" clId="{8CCD1A5F-FC24-784C-8DF5-622662D6247B}" dt="2024-01-13T13:06:45.546" v="1712" actId="1038"/>
          <ac:picMkLst>
            <pc:docMk/>
            <pc:sldMk cId="3960942508" sldId="2147479139"/>
            <ac:picMk id="48" creationId="{063A9FCA-54AF-4B1E-9FF8-1CE05BAFB47B}"/>
          </ac:picMkLst>
        </pc:picChg>
        <pc:picChg chg="add mod">
          <ac:chgData name="Thomas 'Tom' Martens" userId="35ccf0d4-9e71-4d15-bebb-7c78661c64b3" providerId="ADAL" clId="{8CCD1A5F-FC24-784C-8DF5-622662D6247B}" dt="2024-01-13T13:12:29.663" v="2058" actId="1076"/>
          <ac:picMkLst>
            <pc:docMk/>
            <pc:sldMk cId="3960942508" sldId="2147479139"/>
            <ac:picMk id="49" creationId="{1F92BA12-6968-361C-84B7-68CC98799DB5}"/>
          </ac:picMkLst>
        </pc:picChg>
        <pc:picChg chg="add mod">
          <ac:chgData name="Thomas 'Tom' Martens" userId="35ccf0d4-9e71-4d15-bebb-7c78661c64b3" providerId="ADAL" clId="{8CCD1A5F-FC24-784C-8DF5-622662D6247B}" dt="2024-01-13T13:07:00.638" v="1713" actId="1076"/>
          <ac:picMkLst>
            <pc:docMk/>
            <pc:sldMk cId="3960942508" sldId="2147479139"/>
            <ac:picMk id="51" creationId="{BCC7CE45-31ED-9902-0F3F-53BE9E7A61E5}"/>
          </ac:picMkLst>
        </pc:picChg>
        <pc:picChg chg="add mod">
          <ac:chgData name="Thomas 'Tom' Martens" userId="35ccf0d4-9e71-4d15-bebb-7c78661c64b3" providerId="ADAL" clId="{8CCD1A5F-FC24-784C-8DF5-622662D6247B}" dt="2024-01-13T13:06:05.680" v="1659"/>
          <ac:picMkLst>
            <pc:docMk/>
            <pc:sldMk cId="3960942508" sldId="2147479139"/>
            <ac:picMk id="52" creationId="{25279BD0-0D7B-2430-DED8-8E2D45C95805}"/>
          </ac:picMkLst>
        </pc:picChg>
        <pc:picChg chg="add mod">
          <ac:chgData name="Thomas 'Tom' Martens" userId="35ccf0d4-9e71-4d15-bebb-7c78661c64b3" providerId="ADAL" clId="{8CCD1A5F-FC24-784C-8DF5-622662D6247B}" dt="2024-01-13T13:07:33.403" v="1714"/>
          <ac:picMkLst>
            <pc:docMk/>
            <pc:sldMk cId="3960942508" sldId="2147479139"/>
            <ac:picMk id="54" creationId="{2DD8898C-AB16-A7A3-73EE-5D664FED9106}"/>
          </ac:picMkLst>
        </pc:picChg>
        <pc:picChg chg="add mod">
          <ac:chgData name="Thomas 'Tom' Martens" userId="35ccf0d4-9e71-4d15-bebb-7c78661c64b3" providerId="ADAL" clId="{8CCD1A5F-FC24-784C-8DF5-622662D6247B}" dt="2024-01-13T13:07:33.403" v="1714"/>
          <ac:picMkLst>
            <pc:docMk/>
            <pc:sldMk cId="3960942508" sldId="2147479139"/>
            <ac:picMk id="56" creationId="{2B6A6F43-B758-FC09-AD51-B8E4B10DA85F}"/>
          </ac:picMkLst>
        </pc:picChg>
        <pc:picChg chg="mod">
          <ac:chgData name="Thomas 'Tom' Martens" userId="35ccf0d4-9e71-4d15-bebb-7c78661c64b3" providerId="ADAL" clId="{8CCD1A5F-FC24-784C-8DF5-622662D6247B}" dt="2024-01-13T13:07:33.403" v="1714"/>
          <ac:picMkLst>
            <pc:docMk/>
            <pc:sldMk cId="3960942508" sldId="2147479139"/>
            <ac:picMk id="62" creationId="{C5FCAA59-01E1-F1F9-0239-A38935E1A647}"/>
          </ac:picMkLst>
        </pc:picChg>
        <pc:picChg chg="mod">
          <ac:chgData name="Thomas 'Tom' Martens" userId="35ccf0d4-9e71-4d15-bebb-7c78661c64b3" providerId="ADAL" clId="{8CCD1A5F-FC24-784C-8DF5-622662D6247B}" dt="2024-01-13T13:07:33.403" v="1714"/>
          <ac:picMkLst>
            <pc:docMk/>
            <pc:sldMk cId="3960942508" sldId="2147479139"/>
            <ac:picMk id="65" creationId="{04406C25-9355-136E-DB93-AB8AB11202D9}"/>
          </ac:picMkLst>
        </pc:picChg>
        <pc:picChg chg="mod">
          <ac:chgData name="Thomas 'Tom' Martens" userId="35ccf0d4-9e71-4d15-bebb-7c78661c64b3" providerId="ADAL" clId="{8CCD1A5F-FC24-784C-8DF5-622662D6247B}" dt="2024-01-13T13:07:33.403" v="1714"/>
          <ac:picMkLst>
            <pc:docMk/>
            <pc:sldMk cId="3960942508" sldId="2147479139"/>
            <ac:picMk id="68" creationId="{0BFC70CE-91E5-E730-87F2-0A649915BC72}"/>
          </ac:picMkLst>
        </pc:picChg>
        <pc:picChg chg="add mod">
          <ac:chgData name="Thomas 'Tom' Martens" userId="35ccf0d4-9e71-4d15-bebb-7c78661c64b3" providerId="ADAL" clId="{8CCD1A5F-FC24-784C-8DF5-622662D6247B}" dt="2024-01-13T13:07:33.403" v="1714"/>
          <ac:picMkLst>
            <pc:docMk/>
            <pc:sldMk cId="3960942508" sldId="2147479139"/>
            <ac:picMk id="69" creationId="{66AE3D42-AAD3-EC63-1749-859AFEA530BF}"/>
          </ac:picMkLst>
        </pc:picChg>
        <pc:picChg chg="add mod">
          <ac:chgData name="Thomas 'Tom' Martens" userId="35ccf0d4-9e71-4d15-bebb-7c78661c64b3" providerId="ADAL" clId="{8CCD1A5F-FC24-784C-8DF5-622662D6247B}" dt="2024-01-13T13:07:33.403" v="1714"/>
          <ac:picMkLst>
            <pc:docMk/>
            <pc:sldMk cId="3960942508" sldId="2147479139"/>
            <ac:picMk id="70" creationId="{DFD603A1-FCFF-44FD-B801-96EE723405F3}"/>
          </ac:picMkLst>
        </pc:picChg>
        <pc:picChg chg="add mod">
          <ac:chgData name="Thomas 'Tom' Martens" userId="35ccf0d4-9e71-4d15-bebb-7c78661c64b3" providerId="ADAL" clId="{8CCD1A5F-FC24-784C-8DF5-622662D6247B}" dt="2024-01-13T13:07:33.403" v="1714"/>
          <ac:picMkLst>
            <pc:docMk/>
            <pc:sldMk cId="3960942508" sldId="2147479139"/>
            <ac:picMk id="71" creationId="{1434AF8F-0B53-C668-2CF0-D8D8BC868F6D}"/>
          </ac:picMkLst>
        </pc:picChg>
        <pc:picChg chg="add mod">
          <ac:chgData name="Thomas 'Tom' Martens" userId="35ccf0d4-9e71-4d15-bebb-7c78661c64b3" providerId="ADAL" clId="{8CCD1A5F-FC24-784C-8DF5-622662D6247B}" dt="2024-01-13T13:07:33.403" v="1714"/>
          <ac:picMkLst>
            <pc:docMk/>
            <pc:sldMk cId="3960942508" sldId="2147479139"/>
            <ac:picMk id="72" creationId="{3FBFE64A-BCC2-1275-8105-7D7AFD555EC4}"/>
          </ac:picMkLst>
        </pc:picChg>
        <pc:picChg chg="add mod">
          <ac:chgData name="Thomas 'Tom' Martens" userId="35ccf0d4-9e71-4d15-bebb-7c78661c64b3" providerId="ADAL" clId="{8CCD1A5F-FC24-784C-8DF5-622662D6247B}" dt="2024-01-13T13:07:33.403" v="1714"/>
          <ac:picMkLst>
            <pc:docMk/>
            <pc:sldMk cId="3960942508" sldId="2147479139"/>
            <ac:picMk id="74" creationId="{E58ADEA1-C923-FD3D-88E2-00D2708D1BCE}"/>
          </ac:picMkLst>
        </pc:picChg>
        <pc:picChg chg="add mod">
          <ac:chgData name="Thomas 'Tom' Martens" userId="35ccf0d4-9e71-4d15-bebb-7c78661c64b3" providerId="ADAL" clId="{8CCD1A5F-FC24-784C-8DF5-622662D6247B}" dt="2024-01-13T13:07:33.403" v="1714"/>
          <ac:picMkLst>
            <pc:docMk/>
            <pc:sldMk cId="3960942508" sldId="2147479139"/>
            <ac:picMk id="75" creationId="{8668C2B6-C471-096A-1AE6-8F653E730C02}"/>
          </ac:picMkLst>
        </pc:picChg>
        <pc:picChg chg="add mod">
          <ac:chgData name="Thomas 'Tom' Martens" userId="35ccf0d4-9e71-4d15-bebb-7c78661c64b3" providerId="ADAL" clId="{8CCD1A5F-FC24-784C-8DF5-622662D6247B}" dt="2024-01-13T13:08:07.276" v="1811" actId="1038"/>
          <ac:picMkLst>
            <pc:docMk/>
            <pc:sldMk cId="3960942508" sldId="2147479139"/>
            <ac:picMk id="76" creationId="{C71D3FA5-012A-E4F4-F7A3-5A676DFFF9FB}"/>
          </ac:picMkLst>
        </pc:picChg>
        <pc:picChg chg="add mod">
          <ac:chgData name="Thomas 'Tom' Martens" userId="35ccf0d4-9e71-4d15-bebb-7c78661c64b3" providerId="ADAL" clId="{8CCD1A5F-FC24-784C-8DF5-622662D6247B}" dt="2024-01-13T13:08:29.478" v="1825" actId="1076"/>
          <ac:picMkLst>
            <pc:docMk/>
            <pc:sldMk cId="3960942508" sldId="2147479139"/>
            <ac:picMk id="78" creationId="{EA19A907-D0FD-3BE4-CFED-7BC7C66A1279}"/>
          </ac:picMkLst>
        </pc:picChg>
        <pc:picChg chg="add mod">
          <ac:chgData name="Thomas 'Tom' Martens" userId="35ccf0d4-9e71-4d15-bebb-7c78661c64b3" providerId="ADAL" clId="{8CCD1A5F-FC24-784C-8DF5-622662D6247B}" dt="2024-01-13T13:08:50.433" v="1827" actId="1076"/>
          <ac:picMkLst>
            <pc:docMk/>
            <pc:sldMk cId="3960942508" sldId="2147479139"/>
            <ac:picMk id="79" creationId="{A726D7B6-9F1F-F49E-F7CB-88992DB57709}"/>
          </ac:picMkLst>
        </pc:picChg>
      </pc:sldChg>
      <pc:sldChg chg="addSp delSp modSp add mod">
        <pc:chgData name="Thomas 'Tom' Martens" userId="35ccf0d4-9e71-4d15-bebb-7c78661c64b3" providerId="ADAL" clId="{8CCD1A5F-FC24-784C-8DF5-622662D6247B}" dt="2024-01-13T13:58:01.446" v="3289" actId="113"/>
        <pc:sldMkLst>
          <pc:docMk/>
          <pc:sldMk cId="270759353" sldId="2147479140"/>
        </pc:sldMkLst>
        <pc:spChg chg="mod">
          <ac:chgData name="Thomas 'Tom' Martens" userId="35ccf0d4-9e71-4d15-bebb-7c78661c64b3" providerId="ADAL" clId="{8CCD1A5F-FC24-784C-8DF5-622662D6247B}" dt="2024-01-13T13:58:01.446" v="3289" actId="113"/>
          <ac:spMkLst>
            <pc:docMk/>
            <pc:sldMk cId="270759353" sldId="2147479140"/>
            <ac:spMk id="26" creationId="{17A17055-D382-D24C-B5C6-5C1FBFBA76AE}"/>
          </ac:spMkLst>
        </pc:spChg>
        <pc:spChg chg="del">
          <ac:chgData name="Thomas 'Tom' Martens" userId="35ccf0d4-9e71-4d15-bebb-7c78661c64b3" providerId="ADAL" clId="{8CCD1A5F-FC24-784C-8DF5-622662D6247B}" dt="2024-01-13T13:13:23.140" v="2060" actId="21"/>
          <ac:spMkLst>
            <pc:docMk/>
            <pc:sldMk cId="270759353" sldId="2147479140"/>
            <ac:spMk id="30" creationId="{A2E94136-A46B-61A4-3F63-2B404B34BB00}"/>
          </ac:spMkLst>
        </pc:spChg>
        <pc:spChg chg="del">
          <ac:chgData name="Thomas 'Tom' Martens" userId="35ccf0d4-9e71-4d15-bebb-7c78661c64b3" providerId="ADAL" clId="{8CCD1A5F-FC24-784C-8DF5-622662D6247B}" dt="2024-01-13T13:13:23.140" v="2060" actId="21"/>
          <ac:spMkLst>
            <pc:docMk/>
            <pc:sldMk cId="270759353" sldId="2147479140"/>
            <ac:spMk id="34" creationId="{3F24E998-298F-CBE0-EFD7-715441A44DA4}"/>
          </ac:spMkLst>
        </pc:spChg>
        <pc:spChg chg="del">
          <ac:chgData name="Thomas 'Tom' Martens" userId="35ccf0d4-9e71-4d15-bebb-7c78661c64b3" providerId="ADAL" clId="{8CCD1A5F-FC24-784C-8DF5-622662D6247B}" dt="2024-01-13T13:13:23.140" v="2060" actId="21"/>
          <ac:spMkLst>
            <pc:docMk/>
            <pc:sldMk cId="270759353" sldId="2147479140"/>
            <ac:spMk id="35" creationId="{11138D92-A734-BE84-7167-D2DC9A34BC64}"/>
          </ac:spMkLst>
        </pc:spChg>
        <pc:spChg chg="del">
          <ac:chgData name="Thomas 'Tom' Martens" userId="35ccf0d4-9e71-4d15-bebb-7c78661c64b3" providerId="ADAL" clId="{8CCD1A5F-FC24-784C-8DF5-622662D6247B}" dt="2024-01-13T13:13:23.140" v="2060" actId="21"/>
          <ac:spMkLst>
            <pc:docMk/>
            <pc:sldMk cId="270759353" sldId="2147479140"/>
            <ac:spMk id="36" creationId="{DAC1C6F3-57FB-F2E0-89B2-FEC289C29B35}"/>
          </ac:spMkLst>
        </pc:spChg>
        <pc:spChg chg="del">
          <ac:chgData name="Thomas 'Tom' Martens" userId="35ccf0d4-9e71-4d15-bebb-7c78661c64b3" providerId="ADAL" clId="{8CCD1A5F-FC24-784C-8DF5-622662D6247B}" dt="2024-01-13T13:13:23.140" v="2060" actId="21"/>
          <ac:spMkLst>
            <pc:docMk/>
            <pc:sldMk cId="270759353" sldId="2147479140"/>
            <ac:spMk id="50" creationId="{7B322915-1374-415F-BE31-2F8F7C2E965F}"/>
          </ac:spMkLst>
        </pc:spChg>
        <pc:spChg chg="del">
          <ac:chgData name="Thomas 'Tom' Martens" userId="35ccf0d4-9e71-4d15-bebb-7c78661c64b3" providerId="ADAL" clId="{8CCD1A5F-FC24-784C-8DF5-622662D6247B}" dt="2024-01-13T13:13:23.140" v="2060" actId="21"/>
          <ac:spMkLst>
            <pc:docMk/>
            <pc:sldMk cId="270759353" sldId="2147479140"/>
            <ac:spMk id="77" creationId="{DBCC0513-748D-435D-EC5F-51B7E6DB95D0}"/>
          </ac:spMkLst>
        </pc:spChg>
        <pc:grpChg chg="del">
          <ac:chgData name="Thomas 'Tom' Martens" userId="35ccf0d4-9e71-4d15-bebb-7c78661c64b3" providerId="ADAL" clId="{8CCD1A5F-FC24-784C-8DF5-622662D6247B}" dt="2024-01-13T13:13:23.140" v="2060" actId="21"/>
          <ac:grpSpMkLst>
            <pc:docMk/>
            <pc:sldMk cId="270759353" sldId="2147479140"/>
            <ac:grpSpMk id="37" creationId="{000EFE80-6F96-A5A4-1D15-1ACD3A764085}"/>
          </ac:grpSpMkLst>
        </pc:grpChg>
        <pc:grpChg chg="del">
          <ac:chgData name="Thomas 'Tom' Martens" userId="35ccf0d4-9e71-4d15-bebb-7c78661c64b3" providerId="ADAL" clId="{8CCD1A5F-FC24-784C-8DF5-622662D6247B}" dt="2024-01-13T13:13:23.140" v="2060" actId="21"/>
          <ac:grpSpMkLst>
            <pc:docMk/>
            <pc:sldMk cId="270759353" sldId="2147479140"/>
            <ac:grpSpMk id="40" creationId="{137C24E6-9C1D-D313-7E2B-B2D22AFB3CF1}"/>
          </ac:grpSpMkLst>
        </pc:grpChg>
        <pc:grpChg chg="del">
          <ac:chgData name="Thomas 'Tom' Martens" userId="35ccf0d4-9e71-4d15-bebb-7c78661c64b3" providerId="ADAL" clId="{8CCD1A5F-FC24-784C-8DF5-622662D6247B}" dt="2024-01-13T13:13:23.140" v="2060" actId="21"/>
          <ac:grpSpMkLst>
            <pc:docMk/>
            <pc:sldMk cId="270759353" sldId="2147479140"/>
            <ac:grpSpMk id="43" creationId="{F68D3F6B-46DE-5476-F1F4-16CCF22B2A67}"/>
          </ac:grpSpMkLst>
        </pc:grpChg>
        <pc:picChg chg="add mod">
          <ac:chgData name="Thomas 'Tom' Martens" userId="35ccf0d4-9e71-4d15-bebb-7c78661c64b3" providerId="ADAL" clId="{8CCD1A5F-FC24-784C-8DF5-622662D6247B}" dt="2024-01-13T13:13:43.983" v="2063" actId="1076"/>
          <ac:picMkLst>
            <pc:docMk/>
            <pc:sldMk cId="270759353" sldId="2147479140"/>
            <ac:picMk id="2" creationId="{EBC40A3D-1557-09CA-A15F-6C9BAEBDD478}"/>
          </ac:picMkLst>
        </pc:picChg>
        <pc:picChg chg="add mod">
          <ac:chgData name="Thomas 'Tom' Martens" userId="35ccf0d4-9e71-4d15-bebb-7c78661c64b3" providerId="ADAL" clId="{8CCD1A5F-FC24-784C-8DF5-622662D6247B}" dt="2024-01-13T13:14:11.778" v="2068" actId="1076"/>
          <ac:picMkLst>
            <pc:docMk/>
            <pc:sldMk cId="270759353" sldId="2147479140"/>
            <ac:picMk id="3" creationId="{119374A3-AD27-FC09-0FBB-30060F3A771C}"/>
          </ac:picMkLst>
        </pc:picChg>
        <pc:picChg chg="del">
          <ac:chgData name="Thomas 'Tom' Martens" userId="35ccf0d4-9e71-4d15-bebb-7c78661c64b3" providerId="ADAL" clId="{8CCD1A5F-FC24-784C-8DF5-622662D6247B}" dt="2024-01-13T13:13:23.140" v="2060" actId="21"/>
          <ac:picMkLst>
            <pc:docMk/>
            <pc:sldMk cId="270759353" sldId="2147479140"/>
            <ac:picMk id="46" creationId="{6A86AD06-EC6E-8A06-394A-BC432F555219}"/>
          </ac:picMkLst>
        </pc:picChg>
        <pc:picChg chg="del">
          <ac:chgData name="Thomas 'Tom' Martens" userId="35ccf0d4-9e71-4d15-bebb-7c78661c64b3" providerId="ADAL" clId="{8CCD1A5F-FC24-784C-8DF5-622662D6247B}" dt="2024-01-13T13:13:23.140" v="2060" actId="21"/>
          <ac:picMkLst>
            <pc:docMk/>
            <pc:sldMk cId="270759353" sldId="2147479140"/>
            <ac:picMk id="47" creationId="{1AE7DE5B-3C23-91EF-0E76-0BA920D16DE4}"/>
          </ac:picMkLst>
        </pc:picChg>
        <pc:picChg chg="del">
          <ac:chgData name="Thomas 'Tom' Martens" userId="35ccf0d4-9e71-4d15-bebb-7c78661c64b3" providerId="ADAL" clId="{8CCD1A5F-FC24-784C-8DF5-622662D6247B}" dt="2024-01-13T13:13:23.140" v="2060" actId="21"/>
          <ac:picMkLst>
            <pc:docMk/>
            <pc:sldMk cId="270759353" sldId="2147479140"/>
            <ac:picMk id="48" creationId="{A0F2AFD5-06B8-50AC-130C-3FA18B37E8FD}"/>
          </ac:picMkLst>
        </pc:picChg>
        <pc:picChg chg="del">
          <ac:chgData name="Thomas 'Tom' Martens" userId="35ccf0d4-9e71-4d15-bebb-7c78661c64b3" providerId="ADAL" clId="{8CCD1A5F-FC24-784C-8DF5-622662D6247B}" dt="2024-01-13T13:13:23.140" v="2060" actId="21"/>
          <ac:picMkLst>
            <pc:docMk/>
            <pc:sldMk cId="270759353" sldId="2147479140"/>
            <ac:picMk id="49" creationId="{12E694E1-15D4-F5C0-F970-9A3F91E70C6F}"/>
          </ac:picMkLst>
        </pc:picChg>
        <pc:picChg chg="del">
          <ac:chgData name="Thomas 'Tom' Martens" userId="35ccf0d4-9e71-4d15-bebb-7c78661c64b3" providerId="ADAL" clId="{8CCD1A5F-FC24-784C-8DF5-622662D6247B}" dt="2024-01-13T13:13:59.089" v="2066" actId="478"/>
          <ac:picMkLst>
            <pc:docMk/>
            <pc:sldMk cId="270759353" sldId="2147479140"/>
            <ac:picMk id="51" creationId="{D308B357-E172-4772-4895-EF06335ED8B5}"/>
          </ac:picMkLst>
        </pc:picChg>
        <pc:picChg chg="del">
          <ac:chgData name="Thomas 'Tom' Martens" userId="35ccf0d4-9e71-4d15-bebb-7c78661c64b3" providerId="ADAL" clId="{8CCD1A5F-FC24-784C-8DF5-622662D6247B}" dt="2024-01-13T13:13:59.089" v="2066" actId="478"/>
          <ac:picMkLst>
            <pc:docMk/>
            <pc:sldMk cId="270759353" sldId="2147479140"/>
            <ac:picMk id="52" creationId="{8CFD276E-0C2A-13C5-C30A-F9AB9E72BCD1}"/>
          </ac:picMkLst>
        </pc:picChg>
        <pc:picChg chg="del">
          <ac:chgData name="Thomas 'Tom' Martens" userId="35ccf0d4-9e71-4d15-bebb-7c78661c64b3" providerId="ADAL" clId="{8CCD1A5F-FC24-784C-8DF5-622662D6247B}" dt="2024-01-13T13:13:23.140" v="2060" actId="21"/>
          <ac:picMkLst>
            <pc:docMk/>
            <pc:sldMk cId="270759353" sldId="2147479140"/>
            <ac:picMk id="76" creationId="{125424C2-F96E-7DDC-32C8-58570D7107F5}"/>
          </ac:picMkLst>
        </pc:picChg>
        <pc:picChg chg="del">
          <ac:chgData name="Thomas 'Tom' Martens" userId="35ccf0d4-9e71-4d15-bebb-7c78661c64b3" providerId="ADAL" clId="{8CCD1A5F-FC24-784C-8DF5-622662D6247B}" dt="2024-01-13T13:13:23.140" v="2060" actId="21"/>
          <ac:picMkLst>
            <pc:docMk/>
            <pc:sldMk cId="270759353" sldId="2147479140"/>
            <ac:picMk id="78" creationId="{74E452C8-0349-94BB-4793-621894BDBA1B}"/>
          </ac:picMkLst>
        </pc:picChg>
        <pc:picChg chg="mod">
          <ac:chgData name="Thomas 'Tom' Martens" userId="35ccf0d4-9e71-4d15-bebb-7c78661c64b3" providerId="ADAL" clId="{8CCD1A5F-FC24-784C-8DF5-622662D6247B}" dt="2024-01-13T13:15:21.643" v="2175" actId="1035"/>
          <ac:picMkLst>
            <pc:docMk/>
            <pc:sldMk cId="270759353" sldId="2147479140"/>
            <ac:picMk id="79" creationId="{E0CFC0E9-9D1A-2F29-BEAD-C465D7E9BED9}"/>
          </ac:picMkLst>
        </pc:picChg>
      </pc:sldChg>
      <pc:sldChg chg="addSp delSp modSp add mod">
        <pc:chgData name="Thomas 'Tom' Martens" userId="35ccf0d4-9e71-4d15-bebb-7c78661c64b3" providerId="ADAL" clId="{8CCD1A5F-FC24-784C-8DF5-622662D6247B}" dt="2024-01-13T13:29:26.213" v="2557" actId="20577"/>
        <pc:sldMkLst>
          <pc:docMk/>
          <pc:sldMk cId="4022026391" sldId="2147479141"/>
        </pc:sldMkLst>
        <pc:spChg chg="add mod">
          <ac:chgData name="Thomas 'Tom' Martens" userId="35ccf0d4-9e71-4d15-bebb-7c78661c64b3" providerId="ADAL" clId="{8CCD1A5F-FC24-784C-8DF5-622662D6247B}" dt="2024-01-13T13:23:48.212" v="2291"/>
          <ac:spMkLst>
            <pc:docMk/>
            <pc:sldMk cId="4022026391" sldId="2147479141"/>
            <ac:spMk id="8" creationId="{92699C6F-9875-95D1-1A6B-206312ED468F}"/>
          </ac:spMkLst>
        </pc:spChg>
        <pc:spChg chg="add mod">
          <ac:chgData name="Thomas 'Tom' Martens" userId="35ccf0d4-9e71-4d15-bebb-7c78661c64b3" providerId="ADAL" clId="{8CCD1A5F-FC24-784C-8DF5-622662D6247B}" dt="2024-01-13T13:23:48.212" v="2291"/>
          <ac:spMkLst>
            <pc:docMk/>
            <pc:sldMk cId="4022026391" sldId="2147479141"/>
            <ac:spMk id="9" creationId="{FF424AFB-A6E7-D604-1483-657A16AC5CB3}"/>
          </ac:spMkLst>
        </pc:spChg>
        <pc:spChg chg="mod">
          <ac:chgData name="Thomas 'Tom' Martens" userId="35ccf0d4-9e71-4d15-bebb-7c78661c64b3" providerId="ADAL" clId="{8CCD1A5F-FC24-784C-8DF5-622662D6247B}" dt="2024-01-13T13:29:26.213" v="2557" actId="20577"/>
          <ac:spMkLst>
            <pc:docMk/>
            <pc:sldMk cId="4022026391" sldId="2147479141"/>
            <ac:spMk id="26" creationId="{2F042320-CA0F-C1D0-5700-28D82874D821}"/>
          </ac:spMkLst>
        </pc:spChg>
        <pc:spChg chg="add mod">
          <ac:chgData name="Thomas 'Tom' Martens" userId="35ccf0d4-9e71-4d15-bebb-7c78661c64b3" providerId="ADAL" clId="{8CCD1A5F-FC24-784C-8DF5-622662D6247B}" dt="2024-01-13T13:23:48.212" v="2291"/>
          <ac:spMkLst>
            <pc:docMk/>
            <pc:sldMk cId="4022026391" sldId="2147479141"/>
            <ac:spMk id="27" creationId="{51613CAC-FF59-4686-023E-3C1FA7DB8BCD}"/>
          </ac:spMkLst>
        </pc:spChg>
        <pc:grpChg chg="add mod">
          <ac:chgData name="Thomas 'Tom' Martens" userId="35ccf0d4-9e71-4d15-bebb-7c78661c64b3" providerId="ADAL" clId="{8CCD1A5F-FC24-784C-8DF5-622662D6247B}" dt="2024-01-13T13:23:48.212" v="2291"/>
          <ac:grpSpMkLst>
            <pc:docMk/>
            <pc:sldMk cId="4022026391" sldId="2147479141"/>
            <ac:grpSpMk id="12" creationId="{C0EA47D3-D006-C482-E27D-C3613A25E96D}"/>
          </ac:grpSpMkLst>
        </pc:grpChg>
        <pc:grpChg chg="add mod">
          <ac:chgData name="Thomas 'Tom' Martens" userId="35ccf0d4-9e71-4d15-bebb-7c78661c64b3" providerId="ADAL" clId="{8CCD1A5F-FC24-784C-8DF5-622662D6247B}" dt="2024-01-13T13:23:48.212" v="2291"/>
          <ac:grpSpMkLst>
            <pc:docMk/>
            <pc:sldMk cId="4022026391" sldId="2147479141"/>
            <ac:grpSpMk id="15" creationId="{CF1E08A8-AF96-98EB-358B-7201AFA1D6B7}"/>
          </ac:grpSpMkLst>
        </pc:grpChg>
        <pc:picChg chg="del">
          <ac:chgData name="Thomas 'Tom' Martens" userId="35ccf0d4-9e71-4d15-bebb-7c78661c64b3" providerId="ADAL" clId="{8CCD1A5F-FC24-784C-8DF5-622662D6247B}" dt="2024-01-13T13:18:15.191" v="2178" actId="478"/>
          <ac:picMkLst>
            <pc:docMk/>
            <pc:sldMk cId="4022026391" sldId="2147479141"/>
            <ac:picMk id="2" creationId="{B04E7970-F2A2-D741-9FC6-88115C69A5E5}"/>
          </ac:picMkLst>
        </pc:picChg>
        <pc:picChg chg="del">
          <ac:chgData name="Thomas 'Tom' Martens" userId="35ccf0d4-9e71-4d15-bebb-7c78661c64b3" providerId="ADAL" clId="{8CCD1A5F-FC24-784C-8DF5-622662D6247B}" dt="2024-01-13T13:18:15.191" v="2178" actId="478"/>
          <ac:picMkLst>
            <pc:docMk/>
            <pc:sldMk cId="4022026391" sldId="2147479141"/>
            <ac:picMk id="3" creationId="{B80EE289-747E-3A1D-1896-CE1A1C23CCCB}"/>
          </ac:picMkLst>
        </pc:picChg>
        <pc:picChg chg="add del mod">
          <ac:chgData name="Thomas 'Tom' Martens" userId="35ccf0d4-9e71-4d15-bebb-7c78661c64b3" providerId="ADAL" clId="{8CCD1A5F-FC24-784C-8DF5-622662D6247B}" dt="2024-01-13T13:21:25.990" v="2238" actId="478"/>
          <ac:picMkLst>
            <pc:docMk/>
            <pc:sldMk cId="4022026391" sldId="2147479141"/>
            <ac:picMk id="4" creationId="{8FD2974A-AB78-68FB-53C5-8A8EC6A3DC6D}"/>
          </ac:picMkLst>
        </pc:picChg>
        <pc:picChg chg="del">
          <ac:chgData name="Thomas 'Tom' Martens" userId="35ccf0d4-9e71-4d15-bebb-7c78661c64b3" providerId="ADAL" clId="{8CCD1A5F-FC24-784C-8DF5-622662D6247B}" dt="2024-01-13T13:21:03.961" v="2235" actId="478"/>
          <ac:picMkLst>
            <pc:docMk/>
            <pc:sldMk cId="4022026391" sldId="2147479141"/>
            <ac:picMk id="5" creationId="{A6945AD4-C942-2DD3-8ED9-E5E3C4F2AE12}"/>
          </ac:picMkLst>
        </pc:picChg>
        <pc:picChg chg="add mod">
          <ac:chgData name="Thomas 'Tom' Martens" userId="35ccf0d4-9e71-4d15-bebb-7c78661c64b3" providerId="ADAL" clId="{8CCD1A5F-FC24-784C-8DF5-622662D6247B}" dt="2024-01-13T13:24:34.485" v="2297" actId="1076"/>
          <ac:picMkLst>
            <pc:docMk/>
            <pc:sldMk cId="4022026391" sldId="2147479141"/>
            <ac:picMk id="7" creationId="{EFF4A3D1-3A2E-05CD-6303-E5BDF1073503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10" creationId="{0E2FD5B1-C690-25CE-B236-203763BC3E1C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11" creationId="{5804D1DB-617E-5F85-36F2-E14D8A17EEEC}"/>
          </ac:picMkLst>
        </pc:picChg>
        <pc:picChg chg="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13" creationId="{FA6AFE23-401E-2E9D-52F3-77436E8AAF89}"/>
          </ac:picMkLst>
        </pc:picChg>
        <pc:picChg chg="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14" creationId="{4BF80146-AD70-BF4E-CCBF-B78478F94637}"/>
          </ac:picMkLst>
        </pc:picChg>
        <pc:picChg chg="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16" creationId="{3BA5CC19-E203-34FB-313E-396EE355DC54}"/>
          </ac:picMkLst>
        </pc:picChg>
        <pc:picChg chg="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17" creationId="{93BB7D38-3F63-BBD3-D938-59E520B86935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20" creationId="{20773BB3-6190-9773-2DBF-D9D58A40B38C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21" creationId="{BE5F3548-13AD-F514-92F0-E11B7349E95E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22" creationId="{B48C802F-2AD4-F108-7475-B9E4ADC7C4AC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23" creationId="{3597FAC6-251E-7F98-6313-3DFCC37D73D2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24" creationId="{A00C8AFD-9345-2510-6AE4-0DD1BA89DB83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25" creationId="{3C13CDE8-391B-4C4A-918F-5396B421388A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28" creationId="{B3432F1F-51E2-1AB9-89A7-A3EA1E5717FA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29" creationId="{D0C57E5C-0595-DB9C-D337-357D8D0EC3BE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30" creationId="{AD4B4D6E-BE8A-2E58-81DC-071B69679BC8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31" creationId="{762DA5D2-EF75-CCDC-B76E-DF7D111750AD}"/>
          </ac:picMkLst>
        </pc:picChg>
        <pc:picChg chg="add mod">
          <ac:chgData name="Thomas 'Tom' Martens" userId="35ccf0d4-9e71-4d15-bebb-7c78661c64b3" providerId="ADAL" clId="{8CCD1A5F-FC24-784C-8DF5-622662D6247B}" dt="2024-01-13T13:23:48.212" v="2291"/>
          <ac:picMkLst>
            <pc:docMk/>
            <pc:sldMk cId="4022026391" sldId="2147479141"/>
            <ac:picMk id="32" creationId="{09554141-70EF-9D1F-6720-B96458968898}"/>
          </ac:picMkLst>
        </pc:picChg>
        <pc:picChg chg="add mod">
          <ac:chgData name="Thomas 'Tom' Martens" userId="35ccf0d4-9e71-4d15-bebb-7c78661c64b3" providerId="ADAL" clId="{8CCD1A5F-FC24-784C-8DF5-622662D6247B}" dt="2024-01-13T13:24:03.101" v="2294" actId="1076"/>
          <ac:picMkLst>
            <pc:docMk/>
            <pc:sldMk cId="4022026391" sldId="2147479141"/>
            <ac:picMk id="33" creationId="{38F53823-6CCA-75F2-5A8C-56F8835857DE}"/>
          </ac:picMkLst>
        </pc:picChg>
        <pc:picChg chg="add mod">
          <ac:chgData name="Thomas 'Tom' Martens" userId="35ccf0d4-9e71-4d15-bebb-7c78661c64b3" providerId="ADAL" clId="{8CCD1A5F-FC24-784C-8DF5-622662D6247B}" dt="2024-01-13T13:24:11.479" v="2296" actId="1076"/>
          <ac:picMkLst>
            <pc:docMk/>
            <pc:sldMk cId="4022026391" sldId="2147479141"/>
            <ac:picMk id="34" creationId="{C2420F06-1B41-4C4A-D165-979494FA2E00}"/>
          </ac:picMkLst>
        </pc:picChg>
        <pc:picChg chg="add mod">
          <ac:chgData name="Thomas 'Tom' Martens" userId="35ccf0d4-9e71-4d15-bebb-7c78661c64b3" providerId="ADAL" clId="{8CCD1A5F-FC24-784C-8DF5-622662D6247B}" dt="2024-01-13T13:28:40.004" v="2497" actId="1036"/>
          <ac:picMkLst>
            <pc:docMk/>
            <pc:sldMk cId="4022026391" sldId="2147479141"/>
            <ac:picMk id="35" creationId="{0BD1CCFF-36CF-207F-A223-824F5AF410C7}"/>
          </ac:picMkLst>
        </pc:picChg>
        <pc:picChg chg="del">
          <ac:chgData name="Thomas 'Tom' Martens" userId="35ccf0d4-9e71-4d15-bebb-7c78661c64b3" providerId="ADAL" clId="{8CCD1A5F-FC24-784C-8DF5-622662D6247B}" dt="2024-01-13T13:18:15.191" v="2178" actId="478"/>
          <ac:picMkLst>
            <pc:docMk/>
            <pc:sldMk cId="4022026391" sldId="2147479141"/>
            <ac:picMk id="79" creationId="{5E304525-F682-CAAB-EA2C-9924E1521841}"/>
          </ac:picMkLst>
        </pc:picChg>
        <pc:cxnChg chg="add mod">
          <ac:chgData name="Thomas 'Tom' Martens" userId="35ccf0d4-9e71-4d15-bebb-7c78661c64b3" providerId="ADAL" clId="{8CCD1A5F-FC24-784C-8DF5-622662D6247B}" dt="2024-01-13T13:23:48.212" v="2291"/>
          <ac:cxnSpMkLst>
            <pc:docMk/>
            <pc:sldMk cId="4022026391" sldId="2147479141"/>
            <ac:cxnSpMk id="18" creationId="{3C3A93D5-3BAF-10A2-E095-F5F290C9C828}"/>
          </ac:cxnSpMkLst>
        </pc:cxnChg>
        <pc:cxnChg chg="add mod">
          <ac:chgData name="Thomas 'Tom' Martens" userId="35ccf0d4-9e71-4d15-bebb-7c78661c64b3" providerId="ADAL" clId="{8CCD1A5F-FC24-784C-8DF5-622662D6247B}" dt="2024-01-13T13:23:48.212" v="2291"/>
          <ac:cxnSpMkLst>
            <pc:docMk/>
            <pc:sldMk cId="4022026391" sldId="2147479141"/>
            <ac:cxnSpMk id="19" creationId="{C02E2BC2-9B93-39F5-9FC0-6C082F380399}"/>
          </ac:cxnSpMkLst>
        </pc:cxnChg>
      </pc:sldChg>
      <pc:sldChg chg="addSp delSp modSp add del mod">
        <pc:chgData name="Thomas 'Tom' Martens" userId="35ccf0d4-9e71-4d15-bebb-7c78661c64b3" providerId="ADAL" clId="{8CCD1A5F-FC24-784C-8DF5-622662D6247B}" dt="2024-01-13T13:45:04.616" v="3167" actId="2696"/>
        <pc:sldMkLst>
          <pc:docMk/>
          <pc:sldMk cId="1615059133" sldId="2147479142"/>
        </pc:sldMkLst>
        <pc:spChg chg="add del mod">
          <ac:chgData name="Thomas 'Tom' Martens" userId="35ccf0d4-9e71-4d15-bebb-7c78661c64b3" providerId="ADAL" clId="{8CCD1A5F-FC24-784C-8DF5-622662D6247B}" dt="2024-01-13T13:20:41.182" v="2232" actId="21"/>
          <ac:spMkLst>
            <pc:docMk/>
            <pc:sldMk cId="1615059133" sldId="2147479142"/>
            <ac:spMk id="3" creationId="{56182A62-7A9D-DB39-D289-51CFC4339DCB}"/>
          </ac:spMkLst>
        </pc:spChg>
        <pc:spChg chg="add mod">
          <ac:chgData name="Thomas 'Tom' Martens" userId="35ccf0d4-9e71-4d15-bebb-7c78661c64b3" providerId="ADAL" clId="{8CCD1A5F-FC24-784C-8DF5-622662D6247B}" dt="2024-01-13T13:22:30.289" v="2265"/>
          <ac:spMkLst>
            <pc:docMk/>
            <pc:sldMk cId="1615059133" sldId="2147479142"/>
            <ac:spMk id="8" creationId="{A4D72271-A5D3-0E23-F733-4511B72C162A}"/>
          </ac:spMkLst>
        </pc:spChg>
        <pc:spChg chg="add mod">
          <ac:chgData name="Thomas 'Tom' Martens" userId="35ccf0d4-9e71-4d15-bebb-7c78661c64b3" providerId="ADAL" clId="{8CCD1A5F-FC24-784C-8DF5-622662D6247B}" dt="2024-01-13T13:22:30.289" v="2265"/>
          <ac:spMkLst>
            <pc:docMk/>
            <pc:sldMk cId="1615059133" sldId="2147479142"/>
            <ac:spMk id="9" creationId="{9266EDBF-4663-B5D4-8AFF-CABEFDF7C410}"/>
          </ac:spMkLst>
        </pc:spChg>
        <pc:spChg chg="del">
          <ac:chgData name="Thomas 'Tom' Martens" userId="35ccf0d4-9e71-4d15-bebb-7c78661c64b3" providerId="ADAL" clId="{8CCD1A5F-FC24-784C-8DF5-622662D6247B}" dt="2024-01-13T13:19:42.073" v="2182" actId="478"/>
          <ac:spMkLst>
            <pc:docMk/>
            <pc:sldMk cId="1615059133" sldId="2147479142"/>
            <ac:spMk id="26" creationId="{4626944B-7EC3-75D8-98B6-E31D74CE8257}"/>
          </ac:spMkLst>
        </pc:spChg>
        <pc:spChg chg="mod topLvl">
          <ac:chgData name="Thomas 'Tom' Martens" userId="35ccf0d4-9e71-4d15-bebb-7c78661c64b3" providerId="ADAL" clId="{8CCD1A5F-FC24-784C-8DF5-622662D6247B}" dt="2024-01-13T13:22:58.198" v="2290" actId="14100"/>
          <ac:spMkLst>
            <pc:docMk/>
            <pc:sldMk cId="1615059133" sldId="2147479142"/>
            <ac:spMk id="28" creationId="{60498B8E-1740-C2BF-73A3-C9A1FFEAF196}"/>
          </ac:spMkLst>
        </pc:spChg>
        <pc:spChg chg="del mod">
          <ac:chgData name="Thomas 'Tom' Martens" userId="35ccf0d4-9e71-4d15-bebb-7c78661c64b3" providerId="ADAL" clId="{8CCD1A5F-FC24-784C-8DF5-622662D6247B}" dt="2024-01-13T13:20:41.182" v="2232" actId="21"/>
          <ac:spMkLst>
            <pc:docMk/>
            <pc:sldMk cId="1615059133" sldId="2147479142"/>
            <ac:spMk id="30" creationId="{AC8EAFE6-A3E1-0879-0838-23B2AB2E79C5}"/>
          </ac:spMkLst>
        </pc:spChg>
        <pc:spChg chg="del mod">
          <ac:chgData name="Thomas 'Tom' Martens" userId="35ccf0d4-9e71-4d15-bebb-7c78661c64b3" providerId="ADAL" clId="{8CCD1A5F-FC24-784C-8DF5-622662D6247B}" dt="2024-01-13T13:20:41.182" v="2232" actId="21"/>
          <ac:spMkLst>
            <pc:docMk/>
            <pc:sldMk cId="1615059133" sldId="2147479142"/>
            <ac:spMk id="34" creationId="{A43C354A-156B-1034-ACAD-60F12F48CE0E}"/>
          </ac:spMkLst>
        </pc:spChg>
        <pc:spChg chg="del mod">
          <ac:chgData name="Thomas 'Tom' Martens" userId="35ccf0d4-9e71-4d15-bebb-7c78661c64b3" providerId="ADAL" clId="{8CCD1A5F-FC24-784C-8DF5-622662D6247B}" dt="2024-01-13T13:20:41.182" v="2232" actId="21"/>
          <ac:spMkLst>
            <pc:docMk/>
            <pc:sldMk cId="1615059133" sldId="2147479142"/>
            <ac:spMk id="35" creationId="{C9F2AEA7-A9A1-EC47-25E6-A4913B4CDB3E}"/>
          </ac:spMkLst>
        </pc:spChg>
        <pc:spChg chg="del mod">
          <ac:chgData name="Thomas 'Tom' Martens" userId="35ccf0d4-9e71-4d15-bebb-7c78661c64b3" providerId="ADAL" clId="{8CCD1A5F-FC24-784C-8DF5-622662D6247B}" dt="2024-01-13T13:20:41.182" v="2232" actId="21"/>
          <ac:spMkLst>
            <pc:docMk/>
            <pc:sldMk cId="1615059133" sldId="2147479142"/>
            <ac:spMk id="36" creationId="{1F704448-96B4-72D4-BD01-63FF6A128500}"/>
          </ac:spMkLst>
        </pc:spChg>
        <pc:spChg chg="del mod">
          <ac:chgData name="Thomas 'Tom' Martens" userId="35ccf0d4-9e71-4d15-bebb-7c78661c64b3" providerId="ADAL" clId="{8CCD1A5F-FC24-784C-8DF5-622662D6247B}" dt="2024-01-13T13:20:41.182" v="2232" actId="21"/>
          <ac:spMkLst>
            <pc:docMk/>
            <pc:sldMk cId="1615059133" sldId="2147479142"/>
            <ac:spMk id="50" creationId="{C656619B-9230-466B-5F87-256585C4410E}"/>
          </ac:spMkLst>
        </pc:spChg>
        <pc:spChg chg="del mod">
          <ac:chgData name="Thomas 'Tom' Martens" userId="35ccf0d4-9e71-4d15-bebb-7c78661c64b3" providerId="ADAL" clId="{8CCD1A5F-FC24-784C-8DF5-622662D6247B}" dt="2024-01-13T13:20:41.182" v="2232" actId="21"/>
          <ac:spMkLst>
            <pc:docMk/>
            <pc:sldMk cId="1615059133" sldId="2147479142"/>
            <ac:spMk id="77" creationId="{E6078724-7CC0-38A0-686C-457C07C163D2}"/>
          </ac:spMkLst>
        </pc:spChg>
        <pc:grpChg chg="add mod">
          <ac:chgData name="Thomas 'Tom' Martens" userId="35ccf0d4-9e71-4d15-bebb-7c78661c64b3" providerId="ADAL" clId="{8CCD1A5F-FC24-784C-8DF5-622662D6247B}" dt="2024-01-13T13:22:30.289" v="2265"/>
          <ac:grpSpMkLst>
            <pc:docMk/>
            <pc:sldMk cId="1615059133" sldId="2147479142"/>
            <ac:grpSpMk id="12" creationId="{552DCAD3-1A84-655E-2B38-0C5C83F030E4}"/>
          </ac:grpSpMkLst>
        </pc:grpChg>
        <pc:grpChg chg="add mod">
          <ac:chgData name="Thomas 'Tom' Martens" userId="35ccf0d4-9e71-4d15-bebb-7c78661c64b3" providerId="ADAL" clId="{8CCD1A5F-FC24-784C-8DF5-622662D6247B}" dt="2024-01-13T13:22:30.289" v="2265"/>
          <ac:grpSpMkLst>
            <pc:docMk/>
            <pc:sldMk cId="1615059133" sldId="2147479142"/>
            <ac:grpSpMk id="15" creationId="{BA00D946-B4C0-BFC4-9A9C-088FD490DF85}"/>
          </ac:grpSpMkLst>
        </pc:grpChg>
        <pc:grpChg chg="add del mod">
          <ac:chgData name="Thomas 'Tom' Martens" userId="35ccf0d4-9e71-4d15-bebb-7c78661c64b3" providerId="ADAL" clId="{8CCD1A5F-FC24-784C-8DF5-622662D6247B}" dt="2024-01-13T13:22:50.480" v="2288" actId="165"/>
          <ac:grpSpMkLst>
            <pc:docMk/>
            <pc:sldMk cId="1615059133" sldId="2147479142"/>
            <ac:grpSpMk id="27" creationId="{E974A95C-7CA0-4857-E5FF-13344A688338}"/>
          </ac:grpSpMkLst>
        </pc:grpChg>
        <pc:grpChg chg="del mod">
          <ac:chgData name="Thomas 'Tom' Martens" userId="35ccf0d4-9e71-4d15-bebb-7c78661c64b3" providerId="ADAL" clId="{8CCD1A5F-FC24-784C-8DF5-622662D6247B}" dt="2024-01-13T13:20:41.182" v="2232" actId="21"/>
          <ac:grpSpMkLst>
            <pc:docMk/>
            <pc:sldMk cId="1615059133" sldId="2147479142"/>
            <ac:grpSpMk id="37" creationId="{F763D197-4A47-F5DC-E4F2-F9C9C94D9B1B}"/>
          </ac:grpSpMkLst>
        </pc:grpChg>
        <pc:grpChg chg="del mod">
          <ac:chgData name="Thomas 'Tom' Martens" userId="35ccf0d4-9e71-4d15-bebb-7c78661c64b3" providerId="ADAL" clId="{8CCD1A5F-FC24-784C-8DF5-622662D6247B}" dt="2024-01-13T13:20:41.182" v="2232" actId="21"/>
          <ac:grpSpMkLst>
            <pc:docMk/>
            <pc:sldMk cId="1615059133" sldId="2147479142"/>
            <ac:grpSpMk id="40" creationId="{08EEC9C2-F0B6-E08F-51C0-DA18DCA594BF}"/>
          </ac:grpSpMkLst>
        </pc:grpChg>
        <pc:grpChg chg="del mod">
          <ac:chgData name="Thomas 'Tom' Martens" userId="35ccf0d4-9e71-4d15-bebb-7c78661c64b3" providerId="ADAL" clId="{8CCD1A5F-FC24-784C-8DF5-622662D6247B}" dt="2024-01-13T13:20:41.182" v="2232" actId="21"/>
          <ac:grpSpMkLst>
            <pc:docMk/>
            <pc:sldMk cId="1615059133" sldId="2147479142"/>
            <ac:grpSpMk id="43" creationId="{EDCECFB1-C5C3-EFCE-4753-9A0E616834FC}"/>
          </ac:grpSpMkLst>
        </pc:grpChg>
        <pc:picChg chg="add del mod">
          <ac:chgData name="Thomas 'Tom' Martens" userId="35ccf0d4-9e71-4d15-bebb-7c78661c64b3" providerId="ADAL" clId="{8CCD1A5F-FC24-784C-8DF5-622662D6247B}" dt="2024-01-13T13:20:41.182" v="2232" actId="21"/>
          <ac:picMkLst>
            <pc:docMk/>
            <pc:sldMk cId="1615059133" sldId="2147479142"/>
            <ac:picMk id="2" creationId="{E7316A52-14B4-EFF7-4898-CEC833AF12C7}"/>
          </ac:picMkLst>
        </pc:picChg>
        <pc:picChg chg="add del mod">
          <ac:chgData name="Thomas 'Tom' Martens" userId="35ccf0d4-9e71-4d15-bebb-7c78661c64b3" providerId="ADAL" clId="{8CCD1A5F-FC24-784C-8DF5-622662D6247B}" dt="2024-01-13T13:20:41.182" v="2232" actId="21"/>
          <ac:picMkLst>
            <pc:docMk/>
            <pc:sldMk cId="1615059133" sldId="2147479142"/>
            <ac:picMk id="4" creationId="{5E03EE44-52AC-6FCD-5816-1561EAD2A621}"/>
          </ac:picMkLst>
        </pc:picChg>
        <pc:picChg chg="add mod">
          <ac:chgData name="Thomas 'Tom' Martens" userId="35ccf0d4-9e71-4d15-bebb-7c78661c64b3" providerId="ADAL" clId="{8CCD1A5F-FC24-784C-8DF5-622662D6247B}" dt="2024-01-13T13:20:57.263" v="2234" actId="14100"/>
          <ac:picMkLst>
            <pc:docMk/>
            <pc:sldMk cId="1615059133" sldId="2147479142"/>
            <ac:picMk id="7" creationId="{A960D217-E96C-1D4C-529F-6E1CF03F5DD3}"/>
          </ac:picMkLst>
        </pc:picChg>
        <pc:picChg chg="add 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10" creationId="{56D229DE-AE73-0E67-74AC-A04385FB7E29}"/>
          </ac:picMkLst>
        </pc:picChg>
        <pc:picChg chg="add 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11" creationId="{D5A0BF01-E875-ED84-BEE8-92E1767C41E8}"/>
          </ac:picMkLst>
        </pc:picChg>
        <pc:picChg chg="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13" creationId="{A68E6C41-9365-DA7F-33F6-5804307ACCD1}"/>
          </ac:picMkLst>
        </pc:picChg>
        <pc:picChg chg="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14" creationId="{36D64F6A-67DA-7DA9-D73E-93C0160A7BCB}"/>
          </ac:picMkLst>
        </pc:picChg>
        <pc:picChg chg="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16" creationId="{854B4A44-5492-1E11-791B-BE5D2FBEEEDD}"/>
          </ac:picMkLst>
        </pc:picChg>
        <pc:picChg chg="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17" creationId="{8CFE8FEB-CF5C-C951-040A-BE004400BEB9}"/>
          </ac:picMkLst>
        </pc:picChg>
        <pc:picChg chg="add 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20" creationId="{0E18802E-F80C-15B9-1428-0CD00278D242}"/>
          </ac:picMkLst>
        </pc:picChg>
        <pc:picChg chg="add 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21" creationId="{F0F9FA6A-8DB6-F7B9-B885-F50BC274F4D9}"/>
          </ac:picMkLst>
        </pc:picChg>
        <pc:picChg chg="add 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22" creationId="{7ABFDECF-3E3E-4C8C-4958-E25A317D0125}"/>
          </ac:picMkLst>
        </pc:picChg>
        <pc:picChg chg="add 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23" creationId="{EE11CA0E-D69F-6A16-D8D1-15F6F739E468}"/>
          </ac:picMkLst>
        </pc:picChg>
        <pc:picChg chg="add 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24" creationId="{DBE8BA02-5815-E3D3-19DD-CB137D283D5B}"/>
          </ac:picMkLst>
        </pc:picChg>
        <pc:picChg chg="add mod">
          <ac:chgData name="Thomas 'Tom' Martens" userId="35ccf0d4-9e71-4d15-bebb-7c78661c64b3" providerId="ADAL" clId="{8CCD1A5F-FC24-784C-8DF5-622662D6247B}" dt="2024-01-13T13:22:30.289" v="2265"/>
          <ac:picMkLst>
            <pc:docMk/>
            <pc:sldMk cId="1615059133" sldId="2147479142"/>
            <ac:picMk id="25" creationId="{5A6EF4D1-92B5-B84A-7E37-9ED36BAC1E25}"/>
          </ac:picMkLst>
        </pc:picChg>
        <pc:picChg chg="mod topLvl">
          <ac:chgData name="Thomas 'Tom' Martens" userId="35ccf0d4-9e71-4d15-bebb-7c78661c64b3" providerId="ADAL" clId="{8CCD1A5F-FC24-784C-8DF5-622662D6247B}" dt="2024-01-13T13:22:50.480" v="2288" actId="165"/>
          <ac:picMkLst>
            <pc:docMk/>
            <pc:sldMk cId="1615059133" sldId="2147479142"/>
            <ac:picMk id="29" creationId="{F969B2FD-AB07-D8D5-228A-595F12479992}"/>
          </ac:picMkLst>
        </pc:picChg>
        <pc:picChg chg="mod topLvl">
          <ac:chgData name="Thomas 'Tom' Martens" userId="35ccf0d4-9e71-4d15-bebb-7c78661c64b3" providerId="ADAL" clId="{8CCD1A5F-FC24-784C-8DF5-622662D6247B}" dt="2024-01-13T13:22:50.480" v="2288" actId="165"/>
          <ac:picMkLst>
            <pc:docMk/>
            <pc:sldMk cId="1615059133" sldId="2147479142"/>
            <ac:picMk id="31" creationId="{5C049120-ECDE-D78F-FBB8-7F66D6303FBD}"/>
          </ac:picMkLst>
        </pc:picChg>
        <pc:picChg chg="mod topLvl">
          <ac:chgData name="Thomas 'Tom' Martens" userId="35ccf0d4-9e71-4d15-bebb-7c78661c64b3" providerId="ADAL" clId="{8CCD1A5F-FC24-784C-8DF5-622662D6247B}" dt="2024-01-13T13:22:50.480" v="2288" actId="165"/>
          <ac:picMkLst>
            <pc:docMk/>
            <pc:sldMk cId="1615059133" sldId="2147479142"/>
            <ac:picMk id="32" creationId="{71902F6F-2BD0-5CA2-B684-709BC5882F83}"/>
          </ac:picMkLst>
        </pc:picChg>
        <pc:picChg chg="mod topLvl">
          <ac:chgData name="Thomas 'Tom' Martens" userId="35ccf0d4-9e71-4d15-bebb-7c78661c64b3" providerId="ADAL" clId="{8CCD1A5F-FC24-784C-8DF5-622662D6247B}" dt="2024-01-13T13:22:50.480" v="2288" actId="165"/>
          <ac:picMkLst>
            <pc:docMk/>
            <pc:sldMk cId="1615059133" sldId="2147479142"/>
            <ac:picMk id="33" creationId="{608B4F61-1525-30ED-73B8-673AE19EEAAB}"/>
          </ac:picMkLst>
        </pc:picChg>
        <pc:picChg chg="del mod">
          <ac:chgData name="Thomas 'Tom' Martens" userId="35ccf0d4-9e71-4d15-bebb-7c78661c64b3" providerId="ADAL" clId="{8CCD1A5F-FC24-784C-8DF5-622662D6247B}" dt="2024-01-13T13:20:41.182" v="2232" actId="21"/>
          <ac:picMkLst>
            <pc:docMk/>
            <pc:sldMk cId="1615059133" sldId="2147479142"/>
            <ac:picMk id="46" creationId="{7A333FD0-1291-A712-E865-AF52E55518B5}"/>
          </ac:picMkLst>
        </pc:picChg>
        <pc:picChg chg="del mod">
          <ac:chgData name="Thomas 'Tom' Martens" userId="35ccf0d4-9e71-4d15-bebb-7c78661c64b3" providerId="ADAL" clId="{8CCD1A5F-FC24-784C-8DF5-622662D6247B}" dt="2024-01-13T13:20:41.182" v="2232" actId="21"/>
          <ac:picMkLst>
            <pc:docMk/>
            <pc:sldMk cId="1615059133" sldId="2147479142"/>
            <ac:picMk id="47" creationId="{86C2F6B1-7CEF-F669-985B-18F9E7A6DA09}"/>
          </ac:picMkLst>
        </pc:picChg>
        <pc:picChg chg="del mod">
          <ac:chgData name="Thomas 'Tom' Martens" userId="35ccf0d4-9e71-4d15-bebb-7c78661c64b3" providerId="ADAL" clId="{8CCD1A5F-FC24-784C-8DF5-622662D6247B}" dt="2024-01-13T13:20:41.182" v="2232" actId="21"/>
          <ac:picMkLst>
            <pc:docMk/>
            <pc:sldMk cId="1615059133" sldId="2147479142"/>
            <ac:picMk id="48" creationId="{1E553F81-533A-9B41-4863-A5721A4BA966}"/>
          </ac:picMkLst>
        </pc:picChg>
        <pc:picChg chg="del mod">
          <ac:chgData name="Thomas 'Tom' Martens" userId="35ccf0d4-9e71-4d15-bebb-7c78661c64b3" providerId="ADAL" clId="{8CCD1A5F-FC24-784C-8DF5-622662D6247B}" dt="2024-01-13T13:20:41.182" v="2232" actId="21"/>
          <ac:picMkLst>
            <pc:docMk/>
            <pc:sldMk cId="1615059133" sldId="2147479142"/>
            <ac:picMk id="49" creationId="{85A42944-12C9-5B92-CBED-24604F20FF67}"/>
          </ac:picMkLst>
        </pc:picChg>
        <pc:picChg chg="del mod">
          <ac:chgData name="Thomas 'Tom' Martens" userId="35ccf0d4-9e71-4d15-bebb-7c78661c64b3" providerId="ADAL" clId="{8CCD1A5F-FC24-784C-8DF5-622662D6247B}" dt="2024-01-13T13:20:41.182" v="2232" actId="21"/>
          <ac:picMkLst>
            <pc:docMk/>
            <pc:sldMk cId="1615059133" sldId="2147479142"/>
            <ac:picMk id="51" creationId="{E4939679-BF8E-C403-C71F-B67478C50473}"/>
          </ac:picMkLst>
        </pc:picChg>
        <pc:picChg chg="del mod">
          <ac:chgData name="Thomas 'Tom' Martens" userId="35ccf0d4-9e71-4d15-bebb-7c78661c64b3" providerId="ADAL" clId="{8CCD1A5F-FC24-784C-8DF5-622662D6247B}" dt="2024-01-13T13:20:41.182" v="2232" actId="21"/>
          <ac:picMkLst>
            <pc:docMk/>
            <pc:sldMk cId="1615059133" sldId="2147479142"/>
            <ac:picMk id="52" creationId="{3B6D6A28-07BF-FE2C-4F3B-AECA2E8A821A}"/>
          </ac:picMkLst>
        </pc:picChg>
        <pc:picChg chg="mod topLvl">
          <ac:chgData name="Thomas 'Tom' Martens" userId="35ccf0d4-9e71-4d15-bebb-7c78661c64b3" providerId="ADAL" clId="{8CCD1A5F-FC24-784C-8DF5-622662D6247B}" dt="2024-01-13T13:22:50.480" v="2288" actId="165"/>
          <ac:picMkLst>
            <pc:docMk/>
            <pc:sldMk cId="1615059133" sldId="2147479142"/>
            <ac:picMk id="53" creationId="{E0ECD917-28D0-3BEC-2340-CE7EC050E387}"/>
          </ac:picMkLst>
        </pc:picChg>
        <pc:picChg chg="del mod">
          <ac:chgData name="Thomas 'Tom' Martens" userId="35ccf0d4-9e71-4d15-bebb-7c78661c64b3" providerId="ADAL" clId="{8CCD1A5F-FC24-784C-8DF5-622662D6247B}" dt="2024-01-13T13:20:41.182" v="2232" actId="21"/>
          <ac:picMkLst>
            <pc:docMk/>
            <pc:sldMk cId="1615059133" sldId="2147479142"/>
            <ac:picMk id="76" creationId="{2DCC88E1-DEB6-993C-8E3B-C53550DD6075}"/>
          </ac:picMkLst>
        </pc:picChg>
        <pc:picChg chg="del mod">
          <ac:chgData name="Thomas 'Tom' Martens" userId="35ccf0d4-9e71-4d15-bebb-7c78661c64b3" providerId="ADAL" clId="{8CCD1A5F-FC24-784C-8DF5-622662D6247B}" dt="2024-01-13T13:20:41.182" v="2232" actId="21"/>
          <ac:picMkLst>
            <pc:docMk/>
            <pc:sldMk cId="1615059133" sldId="2147479142"/>
            <ac:picMk id="78" creationId="{2D3705F1-16E1-B65C-2F01-E357BFEC0C79}"/>
          </ac:picMkLst>
        </pc:picChg>
        <pc:picChg chg="del mod">
          <ac:chgData name="Thomas 'Tom' Martens" userId="35ccf0d4-9e71-4d15-bebb-7c78661c64b3" providerId="ADAL" clId="{8CCD1A5F-FC24-784C-8DF5-622662D6247B}" dt="2024-01-13T13:20:41.182" v="2232" actId="21"/>
          <ac:picMkLst>
            <pc:docMk/>
            <pc:sldMk cId="1615059133" sldId="2147479142"/>
            <ac:picMk id="79" creationId="{2BD9E4BC-555E-7C73-9D37-6A41AD4EBD67}"/>
          </ac:picMkLst>
        </pc:picChg>
        <pc:cxnChg chg="add mod">
          <ac:chgData name="Thomas 'Tom' Martens" userId="35ccf0d4-9e71-4d15-bebb-7c78661c64b3" providerId="ADAL" clId="{8CCD1A5F-FC24-784C-8DF5-622662D6247B}" dt="2024-01-13T13:22:42.932" v="2287" actId="1035"/>
          <ac:cxnSpMkLst>
            <pc:docMk/>
            <pc:sldMk cId="1615059133" sldId="2147479142"/>
            <ac:cxnSpMk id="18" creationId="{3730F562-BD18-361A-09C9-CA9341D629DF}"/>
          </ac:cxnSpMkLst>
        </pc:cxnChg>
        <pc:cxnChg chg="add mod">
          <ac:chgData name="Thomas 'Tom' Martens" userId="35ccf0d4-9e71-4d15-bebb-7c78661c64b3" providerId="ADAL" clId="{8CCD1A5F-FC24-784C-8DF5-622662D6247B}" dt="2024-01-13T13:22:42.932" v="2287" actId="1035"/>
          <ac:cxnSpMkLst>
            <pc:docMk/>
            <pc:sldMk cId="1615059133" sldId="2147479142"/>
            <ac:cxnSpMk id="19" creationId="{E1380BC1-A832-2E12-FB0E-00A1E7F1B7A9}"/>
          </ac:cxnSpMkLst>
        </pc:cxnChg>
      </pc:sldChg>
      <pc:sldChg chg="addSp delSp modSp add mod">
        <pc:chgData name="Thomas 'Tom' Martens" userId="35ccf0d4-9e71-4d15-bebb-7c78661c64b3" providerId="ADAL" clId="{8CCD1A5F-FC24-784C-8DF5-622662D6247B}" dt="2024-01-13T13:59:48.602" v="3362" actId="404"/>
        <pc:sldMkLst>
          <pc:docMk/>
          <pc:sldMk cId="1432755458" sldId="2147479143"/>
        </pc:sldMkLst>
        <pc:spChg chg="mod">
          <ac:chgData name="Thomas 'Tom' Martens" userId="35ccf0d4-9e71-4d15-bebb-7c78661c64b3" providerId="ADAL" clId="{8CCD1A5F-FC24-784C-8DF5-622662D6247B}" dt="2024-01-13T13:59:48.602" v="3362" actId="404"/>
          <ac:spMkLst>
            <pc:docMk/>
            <pc:sldMk cId="1432755458" sldId="2147479143"/>
            <ac:spMk id="26" creationId="{22416EA1-DD79-5F5C-B3DC-0A6831C51D31}"/>
          </ac:spMkLst>
        </pc:spChg>
        <pc:picChg chg="add mod">
          <ac:chgData name="Thomas 'Tom' Martens" userId="35ccf0d4-9e71-4d15-bebb-7c78661c64b3" providerId="ADAL" clId="{8CCD1A5F-FC24-784C-8DF5-622662D6247B}" dt="2024-01-13T13:36:28.980" v="3079"/>
          <ac:picMkLst>
            <pc:docMk/>
            <pc:sldMk cId="1432755458" sldId="2147479143"/>
            <ac:picMk id="2" creationId="{C11541C2-A294-05F0-A348-93253B7D2800}"/>
          </ac:picMkLst>
        </pc:picChg>
        <pc:picChg chg="add mod">
          <ac:chgData name="Thomas 'Tom' Martens" userId="35ccf0d4-9e71-4d15-bebb-7c78661c64b3" providerId="ADAL" clId="{8CCD1A5F-FC24-784C-8DF5-622662D6247B}" dt="2024-01-13T13:36:32.948" v="3080"/>
          <ac:picMkLst>
            <pc:docMk/>
            <pc:sldMk cId="1432755458" sldId="2147479143"/>
            <ac:picMk id="3" creationId="{31586E03-E469-976C-85A0-5881E1DF7300}"/>
          </ac:picMkLst>
        </pc:picChg>
        <pc:picChg chg="add mod">
          <ac:chgData name="Thomas 'Tom' Martens" userId="35ccf0d4-9e71-4d15-bebb-7c78661c64b3" providerId="ADAL" clId="{8CCD1A5F-FC24-784C-8DF5-622662D6247B}" dt="2024-01-13T13:36:33.508" v="3081"/>
          <ac:picMkLst>
            <pc:docMk/>
            <pc:sldMk cId="1432755458" sldId="2147479143"/>
            <ac:picMk id="4" creationId="{B6CC9F30-B4C3-86EC-3D42-A0F82C6DA2DC}"/>
          </ac:picMkLst>
        </pc:picChg>
        <pc:picChg chg="del">
          <ac:chgData name="Thomas 'Tom' Martens" userId="35ccf0d4-9e71-4d15-bebb-7c78661c64b3" providerId="ADAL" clId="{8CCD1A5F-FC24-784C-8DF5-622662D6247B}" dt="2024-01-13T13:30:12.518" v="2559" actId="478"/>
          <ac:picMkLst>
            <pc:docMk/>
            <pc:sldMk cId="1432755458" sldId="2147479143"/>
            <ac:picMk id="7" creationId="{88F384FE-319F-1FDB-953E-F97E38A37856}"/>
          </ac:picMkLst>
        </pc:picChg>
        <pc:picChg chg="del">
          <ac:chgData name="Thomas 'Tom' Martens" userId="35ccf0d4-9e71-4d15-bebb-7c78661c64b3" providerId="ADAL" clId="{8CCD1A5F-FC24-784C-8DF5-622662D6247B}" dt="2024-01-13T13:30:12.518" v="2559" actId="478"/>
          <ac:picMkLst>
            <pc:docMk/>
            <pc:sldMk cId="1432755458" sldId="2147479143"/>
            <ac:picMk id="33" creationId="{3E6F1FD7-394E-21F8-7428-A1486962B04B}"/>
          </ac:picMkLst>
        </pc:picChg>
        <pc:picChg chg="del">
          <ac:chgData name="Thomas 'Tom' Martens" userId="35ccf0d4-9e71-4d15-bebb-7c78661c64b3" providerId="ADAL" clId="{8CCD1A5F-FC24-784C-8DF5-622662D6247B}" dt="2024-01-13T13:30:12.518" v="2559" actId="478"/>
          <ac:picMkLst>
            <pc:docMk/>
            <pc:sldMk cId="1432755458" sldId="2147479143"/>
            <ac:picMk id="34" creationId="{FF5AA0B7-383B-3532-5AA4-08E33FE7BC0C}"/>
          </ac:picMkLst>
        </pc:picChg>
        <pc:picChg chg="del">
          <ac:chgData name="Thomas 'Tom' Martens" userId="35ccf0d4-9e71-4d15-bebb-7c78661c64b3" providerId="ADAL" clId="{8CCD1A5F-FC24-784C-8DF5-622662D6247B}" dt="2024-01-13T13:30:12.518" v="2559" actId="478"/>
          <ac:picMkLst>
            <pc:docMk/>
            <pc:sldMk cId="1432755458" sldId="2147479143"/>
            <ac:picMk id="35" creationId="{045EFB0A-2889-A444-AA68-0DD44D38155B}"/>
          </ac:picMkLst>
        </pc:picChg>
      </pc:sldChg>
      <pc:sldChg chg="add">
        <pc:chgData name="Thomas 'Tom' Martens" userId="35ccf0d4-9e71-4d15-bebb-7c78661c64b3" providerId="ADAL" clId="{8CCD1A5F-FC24-784C-8DF5-622662D6247B}" dt="2024-01-13T13:50:26.945" v="3207" actId="2890"/>
        <pc:sldMkLst>
          <pc:docMk/>
          <pc:sldMk cId="1822415591" sldId="2147479144"/>
        </pc:sldMkLst>
      </pc:sldChg>
    </pc:docChg>
  </pc:docChgLst>
  <pc:docChgLst>
    <pc:chgData name="Thomas Martens" userId="35ccf0d4-9e71-4d15-bebb-7c78661c64b3" providerId="ADAL" clId="{8CCD1A5F-FC24-784C-8DF5-622662D6247B}"/>
    <pc:docChg chg="undo custSel addSld delSld modSld sldOrd">
      <pc:chgData name="Thomas Martens" userId="35ccf0d4-9e71-4d15-bebb-7c78661c64b3" providerId="ADAL" clId="{8CCD1A5F-FC24-784C-8DF5-622662D6247B}" dt="2024-01-13T11:23:02.790" v="2280" actId="1076"/>
      <pc:docMkLst>
        <pc:docMk/>
      </pc:docMkLst>
      <pc:sldChg chg="addSp delSp modSp mod">
        <pc:chgData name="Thomas Martens" userId="35ccf0d4-9e71-4d15-bebb-7c78661c64b3" providerId="ADAL" clId="{8CCD1A5F-FC24-784C-8DF5-622662D6247B}" dt="2024-01-12T14:49:40.592" v="3" actId="478"/>
        <pc:sldMkLst>
          <pc:docMk/>
          <pc:sldMk cId="1708256845" sldId="258"/>
        </pc:sldMkLst>
        <pc:spChg chg="del">
          <ac:chgData name="Thomas Martens" userId="35ccf0d4-9e71-4d15-bebb-7c78661c64b3" providerId="ADAL" clId="{8CCD1A5F-FC24-784C-8DF5-622662D6247B}" dt="2024-01-12T14:49:30.498" v="0" actId="478"/>
          <ac:spMkLst>
            <pc:docMk/>
            <pc:sldMk cId="1708256845" sldId="258"/>
            <ac:spMk id="2" creationId="{50B5BB70-5C69-976D-8C5A-48105604BF15}"/>
          </ac:spMkLst>
        </pc:spChg>
        <pc:spChg chg="del">
          <ac:chgData name="Thomas Martens" userId="35ccf0d4-9e71-4d15-bebb-7c78661c64b3" providerId="ADAL" clId="{8CCD1A5F-FC24-784C-8DF5-622662D6247B}" dt="2024-01-12T14:49:30.498" v="0" actId="478"/>
          <ac:spMkLst>
            <pc:docMk/>
            <pc:sldMk cId="1708256845" sldId="258"/>
            <ac:spMk id="3" creationId="{3C12523D-184F-77DD-AA19-2EFDC1D43D78}"/>
          </ac:spMkLst>
        </pc:spChg>
        <pc:spChg chg="add del mod">
          <ac:chgData name="Thomas Martens" userId="35ccf0d4-9e71-4d15-bebb-7c78661c64b3" providerId="ADAL" clId="{8CCD1A5F-FC24-784C-8DF5-622662D6247B}" dt="2024-01-12T14:49:40.592" v="3" actId="478"/>
          <ac:spMkLst>
            <pc:docMk/>
            <pc:sldMk cId="1708256845" sldId="258"/>
            <ac:spMk id="5" creationId="{5E84E346-E9E9-80B7-C5F1-90625BD80644}"/>
          </ac:spMkLst>
        </pc:spChg>
        <pc:spChg chg="add mod">
          <ac:chgData name="Thomas Martens" userId="35ccf0d4-9e71-4d15-bebb-7c78661c64b3" providerId="ADAL" clId="{8CCD1A5F-FC24-784C-8DF5-622662D6247B}" dt="2024-01-12T14:49:32.825" v="2" actId="27636"/>
          <ac:spMkLst>
            <pc:docMk/>
            <pc:sldMk cId="1708256845" sldId="258"/>
            <ac:spMk id="6" creationId="{2E060B39-09BC-F4E4-92C7-7C288FD8A8F6}"/>
          </ac:spMkLst>
        </pc:spChg>
        <pc:spChg chg="add mod">
          <ac:chgData name="Thomas Martens" userId="35ccf0d4-9e71-4d15-bebb-7c78661c64b3" providerId="ADAL" clId="{8CCD1A5F-FC24-784C-8DF5-622662D6247B}" dt="2024-01-12T14:49:32.825" v="2" actId="27636"/>
          <ac:spMkLst>
            <pc:docMk/>
            <pc:sldMk cId="1708256845" sldId="258"/>
            <ac:spMk id="7" creationId="{3959515F-36D1-FF19-D996-828928E6F211}"/>
          </ac:spMkLst>
        </pc:spChg>
        <pc:spChg chg="add mod">
          <ac:chgData name="Thomas Martens" userId="35ccf0d4-9e71-4d15-bebb-7c78661c64b3" providerId="ADAL" clId="{8CCD1A5F-FC24-784C-8DF5-622662D6247B}" dt="2024-01-12T14:49:32.825" v="2" actId="27636"/>
          <ac:spMkLst>
            <pc:docMk/>
            <pc:sldMk cId="1708256845" sldId="258"/>
            <ac:spMk id="8" creationId="{7B08916B-4F7D-91CF-4B59-1E69D132DF02}"/>
          </ac:spMkLst>
        </pc:spChg>
        <pc:spChg chg="add mod">
          <ac:chgData name="Thomas Martens" userId="35ccf0d4-9e71-4d15-bebb-7c78661c64b3" providerId="ADAL" clId="{8CCD1A5F-FC24-784C-8DF5-622662D6247B}" dt="2024-01-12T14:49:32.825" v="2" actId="27636"/>
          <ac:spMkLst>
            <pc:docMk/>
            <pc:sldMk cId="1708256845" sldId="258"/>
            <ac:spMk id="12" creationId="{BB999E7C-7D52-A0CC-FB10-6CAF207F8F2E}"/>
          </ac:spMkLst>
        </pc:spChg>
        <pc:spChg chg="mod">
          <ac:chgData name="Thomas Martens" userId="35ccf0d4-9e71-4d15-bebb-7c78661c64b3" providerId="ADAL" clId="{8CCD1A5F-FC24-784C-8DF5-622662D6247B}" dt="2024-01-12T14:49:32.757" v="1"/>
          <ac:spMkLst>
            <pc:docMk/>
            <pc:sldMk cId="1708256845" sldId="258"/>
            <ac:spMk id="14" creationId="{137998E7-C6D6-DFD5-08DF-79DC4B35FCD2}"/>
          </ac:spMkLst>
        </pc:spChg>
        <pc:spChg chg="mod">
          <ac:chgData name="Thomas Martens" userId="35ccf0d4-9e71-4d15-bebb-7c78661c64b3" providerId="ADAL" clId="{8CCD1A5F-FC24-784C-8DF5-622662D6247B}" dt="2024-01-12T14:49:32.757" v="1"/>
          <ac:spMkLst>
            <pc:docMk/>
            <pc:sldMk cId="1708256845" sldId="258"/>
            <ac:spMk id="15" creationId="{6FEF8C9A-1FFC-63FC-9F38-006912114F1B}"/>
          </ac:spMkLst>
        </pc:spChg>
        <pc:spChg chg="mod">
          <ac:chgData name="Thomas Martens" userId="35ccf0d4-9e71-4d15-bebb-7c78661c64b3" providerId="ADAL" clId="{8CCD1A5F-FC24-784C-8DF5-622662D6247B}" dt="2024-01-12T14:49:32.757" v="1"/>
          <ac:spMkLst>
            <pc:docMk/>
            <pc:sldMk cId="1708256845" sldId="258"/>
            <ac:spMk id="17" creationId="{F1EF3DB8-96C5-5150-BEEE-48ADC033DF4B}"/>
          </ac:spMkLst>
        </pc:spChg>
        <pc:spChg chg="mod">
          <ac:chgData name="Thomas Martens" userId="35ccf0d4-9e71-4d15-bebb-7c78661c64b3" providerId="ADAL" clId="{8CCD1A5F-FC24-784C-8DF5-622662D6247B}" dt="2024-01-12T14:49:32.757" v="1"/>
          <ac:spMkLst>
            <pc:docMk/>
            <pc:sldMk cId="1708256845" sldId="258"/>
            <ac:spMk id="19" creationId="{C3EEA006-508E-1ED5-F22D-7EA3C923387D}"/>
          </ac:spMkLst>
        </pc:spChg>
        <pc:spChg chg="mod">
          <ac:chgData name="Thomas Martens" userId="35ccf0d4-9e71-4d15-bebb-7c78661c64b3" providerId="ADAL" clId="{8CCD1A5F-FC24-784C-8DF5-622662D6247B}" dt="2024-01-12T14:49:32.757" v="1"/>
          <ac:spMkLst>
            <pc:docMk/>
            <pc:sldMk cId="1708256845" sldId="258"/>
            <ac:spMk id="20" creationId="{F1A1831C-8952-9483-CA56-8992006ABF90}"/>
          </ac:spMkLst>
        </pc:spChg>
        <pc:spChg chg="mod">
          <ac:chgData name="Thomas Martens" userId="35ccf0d4-9e71-4d15-bebb-7c78661c64b3" providerId="ADAL" clId="{8CCD1A5F-FC24-784C-8DF5-622662D6247B}" dt="2024-01-12T14:49:32.757" v="1"/>
          <ac:spMkLst>
            <pc:docMk/>
            <pc:sldMk cId="1708256845" sldId="258"/>
            <ac:spMk id="21" creationId="{BD2A7873-A428-1D1A-B0F4-AA60096DA148}"/>
          </ac:spMkLst>
        </pc:spChg>
        <pc:spChg chg="add mod">
          <ac:chgData name="Thomas Martens" userId="35ccf0d4-9e71-4d15-bebb-7c78661c64b3" providerId="ADAL" clId="{8CCD1A5F-FC24-784C-8DF5-622662D6247B}" dt="2024-01-12T14:49:32.825" v="2" actId="27636"/>
          <ac:spMkLst>
            <pc:docMk/>
            <pc:sldMk cId="1708256845" sldId="258"/>
            <ac:spMk id="22" creationId="{5EA53DDA-B0F2-D797-CC40-5CF5699917EF}"/>
          </ac:spMkLst>
        </pc:spChg>
        <pc:grpChg chg="add mod">
          <ac:chgData name="Thomas Martens" userId="35ccf0d4-9e71-4d15-bebb-7c78661c64b3" providerId="ADAL" clId="{8CCD1A5F-FC24-784C-8DF5-622662D6247B}" dt="2024-01-12T14:49:32.825" v="2" actId="27636"/>
          <ac:grpSpMkLst>
            <pc:docMk/>
            <pc:sldMk cId="1708256845" sldId="258"/>
            <ac:grpSpMk id="13" creationId="{479ADF79-C146-E9B5-EB93-4C20C36770FC}"/>
          </ac:grpSpMkLst>
        </pc:grpChg>
        <pc:grpChg chg="add mod">
          <ac:chgData name="Thomas Martens" userId="35ccf0d4-9e71-4d15-bebb-7c78661c64b3" providerId="ADAL" clId="{8CCD1A5F-FC24-784C-8DF5-622662D6247B}" dt="2024-01-12T14:49:32.825" v="2" actId="27636"/>
          <ac:grpSpMkLst>
            <pc:docMk/>
            <pc:sldMk cId="1708256845" sldId="258"/>
            <ac:grpSpMk id="16" creationId="{A0586716-19FC-813E-1BC9-ACDEEA18AC0F}"/>
          </ac:grpSpMkLst>
        </pc:grpChg>
        <pc:grpChg chg="mod">
          <ac:chgData name="Thomas Martens" userId="35ccf0d4-9e71-4d15-bebb-7c78661c64b3" providerId="ADAL" clId="{8CCD1A5F-FC24-784C-8DF5-622662D6247B}" dt="2024-01-12T14:49:32.757" v="1"/>
          <ac:grpSpMkLst>
            <pc:docMk/>
            <pc:sldMk cId="1708256845" sldId="258"/>
            <ac:grpSpMk id="18" creationId="{15E8B6DB-69ED-D0CB-BEE8-C8FD19B5E8E6}"/>
          </ac:grpSpMkLst>
        </pc:grpChg>
        <pc:picChg chg="add mod">
          <ac:chgData name="Thomas Martens" userId="35ccf0d4-9e71-4d15-bebb-7c78661c64b3" providerId="ADAL" clId="{8CCD1A5F-FC24-784C-8DF5-622662D6247B}" dt="2024-01-12T14:49:32.825" v="2" actId="27636"/>
          <ac:picMkLst>
            <pc:docMk/>
            <pc:sldMk cId="1708256845" sldId="258"/>
            <ac:picMk id="9" creationId="{C4FB7E3B-98BC-439E-2304-AA1102A3821C}"/>
          </ac:picMkLst>
        </pc:picChg>
        <pc:picChg chg="add mod">
          <ac:chgData name="Thomas Martens" userId="35ccf0d4-9e71-4d15-bebb-7c78661c64b3" providerId="ADAL" clId="{8CCD1A5F-FC24-784C-8DF5-622662D6247B}" dt="2024-01-12T14:49:32.825" v="2" actId="27636"/>
          <ac:picMkLst>
            <pc:docMk/>
            <pc:sldMk cId="1708256845" sldId="258"/>
            <ac:picMk id="10" creationId="{06BE1C0E-EA8A-7DEB-829A-9D7A7A41AFB9}"/>
          </ac:picMkLst>
        </pc:picChg>
        <pc:picChg chg="add mod">
          <ac:chgData name="Thomas Martens" userId="35ccf0d4-9e71-4d15-bebb-7c78661c64b3" providerId="ADAL" clId="{8CCD1A5F-FC24-784C-8DF5-622662D6247B}" dt="2024-01-12T14:49:32.825" v="2" actId="27636"/>
          <ac:picMkLst>
            <pc:docMk/>
            <pc:sldMk cId="1708256845" sldId="258"/>
            <ac:picMk id="11" creationId="{E4D464D2-9563-5657-E171-EADDA98D1776}"/>
          </ac:picMkLst>
        </pc:picChg>
      </pc:sldChg>
      <pc:sldChg chg="addSp delSp modSp mod modClrScheme chgLayout">
        <pc:chgData name="Thomas Martens" userId="35ccf0d4-9e71-4d15-bebb-7c78661c64b3" providerId="ADAL" clId="{8CCD1A5F-FC24-784C-8DF5-622662D6247B}" dt="2024-01-13T11:05:26.096" v="1929" actId="20577"/>
        <pc:sldMkLst>
          <pc:docMk/>
          <pc:sldMk cId="953650063" sldId="259"/>
        </pc:sldMkLst>
        <pc:spChg chg="mod ord">
          <ac:chgData name="Thomas Martens" userId="35ccf0d4-9e71-4d15-bebb-7c78661c64b3" providerId="ADAL" clId="{8CCD1A5F-FC24-784C-8DF5-622662D6247B}" dt="2024-01-12T14:54:02.211" v="8" actId="20577"/>
          <ac:spMkLst>
            <pc:docMk/>
            <pc:sldMk cId="953650063" sldId="259"/>
            <ac:spMk id="2" creationId="{50B5BB70-5C69-976D-8C5A-48105604BF15}"/>
          </ac:spMkLst>
        </pc:spChg>
        <pc:spChg chg="del">
          <ac:chgData name="Thomas Martens" userId="35ccf0d4-9e71-4d15-bebb-7c78661c64b3" providerId="ADAL" clId="{8CCD1A5F-FC24-784C-8DF5-622662D6247B}" dt="2024-01-12T14:53:00.256" v="4" actId="700"/>
          <ac:spMkLst>
            <pc:docMk/>
            <pc:sldMk cId="953650063" sldId="259"/>
            <ac:spMk id="3" creationId="{3C12523D-184F-77DD-AA19-2EFDC1D43D78}"/>
          </ac:spMkLst>
        </pc:spChg>
        <pc:spChg chg="add mod ord">
          <ac:chgData name="Thomas Martens" userId="35ccf0d4-9e71-4d15-bebb-7c78661c64b3" providerId="ADAL" clId="{8CCD1A5F-FC24-784C-8DF5-622662D6247B}" dt="2024-01-13T11:05:26.096" v="1929" actId="20577"/>
          <ac:spMkLst>
            <pc:docMk/>
            <pc:sldMk cId="953650063" sldId="259"/>
            <ac:spMk id="4" creationId="{89134B60-87FF-8F51-5465-5E7F43C995D9}"/>
          </ac:spMkLst>
        </pc:spChg>
      </pc:sldChg>
      <pc:sldChg chg="delSp modSp mod modClrScheme chgLayout">
        <pc:chgData name="Thomas Martens" userId="35ccf0d4-9e71-4d15-bebb-7c78661c64b3" providerId="ADAL" clId="{8CCD1A5F-FC24-784C-8DF5-622662D6247B}" dt="2024-01-12T21:00:49.437" v="592" actId="478"/>
        <pc:sldMkLst>
          <pc:docMk/>
          <pc:sldMk cId="12489801" sldId="260"/>
        </pc:sldMkLst>
        <pc:spChg chg="del mod ord">
          <ac:chgData name="Thomas Martens" userId="35ccf0d4-9e71-4d15-bebb-7c78661c64b3" providerId="ADAL" clId="{8CCD1A5F-FC24-784C-8DF5-622662D6247B}" dt="2024-01-12T21:00:49.437" v="592" actId="478"/>
          <ac:spMkLst>
            <pc:docMk/>
            <pc:sldMk cId="12489801" sldId="260"/>
            <ac:spMk id="2" creationId="{50B5BB70-5C69-976D-8C5A-48105604BF15}"/>
          </ac:spMkLst>
        </pc:spChg>
        <pc:spChg chg="del">
          <ac:chgData name="Thomas Martens" userId="35ccf0d4-9e71-4d15-bebb-7c78661c64b3" providerId="ADAL" clId="{8CCD1A5F-FC24-784C-8DF5-622662D6247B}" dt="2024-01-12T20:33:39.318" v="260" actId="700"/>
          <ac:spMkLst>
            <pc:docMk/>
            <pc:sldMk cId="12489801" sldId="260"/>
            <ac:spMk id="3" creationId="{3C12523D-184F-77DD-AA19-2EFDC1D43D78}"/>
          </ac:spMkLst>
        </pc:spChg>
      </pc:sldChg>
      <pc:sldChg chg="modSp add mod">
        <pc:chgData name="Thomas Martens" userId="35ccf0d4-9e71-4d15-bebb-7c78661c64b3" providerId="ADAL" clId="{8CCD1A5F-FC24-784C-8DF5-622662D6247B}" dt="2024-01-12T15:51:28.112" v="259" actId="27636"/>
        <pc:sldMkLst>
          <pc:docMk/>
          <pc:sldMk cId="1475679024" sldId="262"/>
        </pc:sldMkLst>
        <pc:spChg chg="mod">
          <ac:chgData name="Thomas Martens" userId="35ccf0d4-9e71-4d15-bebb-7c78661c64b3" providerId="ADAL" clId="{8CCD1A5F-FC24-784C-8DF5-622662D6247B}" dt="2024-01-12T14:59:37.787" v="255" actId="27636"/>
          <ac:spMkLst>
            <pc:docMk/>
            <pc:sldMk cId="1475679024" sldId="262"/>
            <ac:spMk id="2" creationId="{9F72327A-EF2B-BF36-83F2-8BD7C0B7DCCD}"/>
          </ac:spMkLst>
        </pc:spChg>
        <pc:spChg chg="mod">
          <ac:chgData name="Thomas Martens" userId="35ccf0d4-9e71-4d15-bebb-7c78661c64b3" providerId="ADAL" clId="{8CCD1A5F-FC24-784C-8DF5-622662D6247B}" dt="2024-01-12T15:51:28.112" v="259" actId="27636"/>
          <ac:spMkLst>
            <pc:docMk/>
            <pc:sldMk cId="1475679024" sldId="262"/>
            <ac:spMk id="4" creationId="{98CB31C2-75F4-1C04-D0D6-265A78A05EF2}"/>
          </ac:spMkLst>
        </pc:spChg>
      </pc:sldChg>
      <pc:sldChg chg="addSp delSp modSp add mod modAnim">
        <pc:chgData name="Thomas Martens" userId="35ccf0d4-9e71-4d15-bebb-7c78661c64b3" providerId="ADAL" clId="{8CCD1A5F-FC24-784C-8DF5-622662D6247B}" dt="2024-01-12T23:23:04.534" v="887"/>
        <pc:sldMkLst>
          <pc:docMk/>
          <pc:sldMk cId="2915143994" sldId="263"/>
        </pc:sldMkLst>
        <pc:spChg chg="mod">
          <ac:chgData name="Thomas Martens" userId="35ccf0d4-9e71-4d15-bebb-7c78661c64b3" providerId="ADAL" clId="{8CCD1A5F-FC24-784C-8DF5-622662D6247B}" dt="2024-01-12T20:59:21.778" v="557" actId="20577"/>
          <ac:spMkLst>
            <pc:docMk/>
            <pc:sldMk cId="2915143994" sldId="263"/>
            <ac:spMk id="2" creationId="{A8E50EAF-0A50-CCF8-5AB0-33F4EBC39F7A}"/>
          </ac:spMkLst>
        </pc:spChg>
        <pc:spChg chg="del">
          <ac:chgData name="Thomas Martens" userId="35ccf0d4-9e71-4d15-bebb-7c78661c64b3" providerId="ADAL" clId="{8CCD1A5F-FC24-784C-8DF5-622662D6247B}" dt="2024-01-12T20:34:11.665" v="262" actId="478"/>
          <ac:spMkLst>
            <pc:docMk/>
            <pc:sldMk cId="2915143994" sldId="263"/>
            <ac:spMk id="4" creationId="{474BAF36-2743-8442-C448-52452A4315E9}"/>
          </ac:spMkLst>
        </pc:spChg>
        <pc:spChg chg="add del mod">
          <ac:chgData name="Thomas Martens" userId="35ccf0d4-9e71-4d15-bebb-7c78661c64b3" providerId="ADAL" clId="{8CCD1A5F-FC24-784C-8DF5-622662D6247B}" dt="2024-01-12T20:34:14.125" v="263" actId="478"/>
          <ac:spMkLst>
            <pc:docMk/>
            <pc:sldMk cId="2915143994" sldId="263"/>
            <ac:spMk id="5" creationId="{39ECB2FE-4E63-6579-BF6E-4050AD132925}"/>
          </ac:spMkLst>
        </pc:spChg>
        <pc:spChg chg="add mod">
          <ac:chgData name="Thomas Martens" userId="35ccf0d4-9e71-4d15-bebb-7c78661c64b3" providerId="ADAL" clId="{8CCD1A5F-FC24-784C-8DF5-622662D6247B}" dt="2024-01-12T20:42:32.699" v="531" actId="1076"/>
          <ac:spMkLst>
            <pc:docMk/>
            <pc:sldMk cId="2915143994" sldId="263"/>
            <ac:spMk id="6" creationId="{48D7A98E-D5AF-6F84-B143-406E9E66594E}"/>
          </ac:spMkLst>
        </pc:spChg>
        <pc:spChg chg="add mod">
          <ac:chgData name="Thomas Martens" userId="35ccf0d4-9e71-4d15-bebb-7c78661c64b3" providerId="ADAL" clId="{8CCD1A5F-FC24-784C-8DF5-622662D6247B}" dt="2024-01-12T20:34:32.093" v="264"/>
          <ac:spMkLst>
            <pc:docMk/>
            <pc:sldMk cId="2915143994" sldId="263"/>
            <ac:spMk id="7" creationId="{D50240CC-A1E6-C9ED-9F66-5E57F499B081}"/>
          </ac:spMkLst>
        </pc:spChg>
        <pc:spChg chg="add mod">
          <ac:chgData name="Thomas Martens" userId="35ccf0d4-9e71-4d15-bebb-7c78661c64b3" providerId="ADAL" clId="{8CCD1A5F-FC24-784C-8DF5-622662D6247B}" dt="2024-01-12T20:34:32.093" v="264"/>
          <ac:spMkLst>
            <pc:docMk/>
            <pc:sldMk cId="2915143994" sldId="263"/>
            <ac:spMk id="8" creationId="{C247B866-B029-CC6D-9FCD-E2D1809D19B4}"/>
          </ac:spMkLst>
        </pc:spChg>
        <pc:spChg chg="add mod">
          <ac:chgData name="Thomas Martens" userId="35ccf0d4-9e71-4d15-bebb-7c78661c64b3" providerId="ADAL" clId="{8CCD1A5F-FC24-784C-8DF5-622662D6247B}" dt="2024-01-12T20:34:32.093" v="264"/>
          <ac:spMkLst>
            <pc:docMk/>
            <pc:sldMk cId="2915143994" sldId="263"/>
            <ac:spMk id="9" creationId="{3DFBB48B-AE35-ADFA-014D-17F6EBE59D00}"/>
          </ac:spMkLst>
        </pc:spChg>
        <pc:spChg chg="add mod">
          <ac:chgData name="Thomas Martens" userId="35ccf0d4-9e71-4d15-bebb-7c78661c64b3" providerId="ADAL" clId="{8CCD1A5F-FC24-784C-8DF5-622662D6247B}" dt="2024-01-12T20:41:15.830" v="501" actId="14100"/>
          <ac:spMkLst>
            <pc:docMk/>
            <pc:sldMk cId="2915143994" sldId="263"/>
            <ac:spMk id="12" creationId="{E507EE49-2BAF-941E-7192-7277E0E85DCD}"/>
          </ac:spMkLst>
        </pc:spChg>
        <pc:spChg chg="add mod">
          <ac:chgData name="Thomas Martens" userId="35ccf0d4-9e71-4d15-bebb-7c78661c64b3" providerId="ADAL" clId="{8CCD1A5F-FC24-784C-8DF5-622662D6247B}" dt="2024-01-12T20:42:50.069" v="542" actId="1036"/>
          <ac:spMkLst>
            <pc:docMk/>
            <pc:sldMk cId="2915143994" sldId="263"/>
            <ac:spMk id="14" creationId="{77D4847E-AF97-2393-AB41-CB7CF3DECDD6}"/>
          </ac:spMkLst>
        </pc:spChg>
        <pc:spChg chg="add mod">
          <ac:chgData name="Thomas Martens" userId="35ccf0d4-9e71-4d15-bebb-7c78661c64b3" providerId="ADAL" clId="{8CCD1A5F-FC24-784C-8DF5-622662D6247B}" dt="2024-01-12T20:34:32.093" v="264"/>
          <ac:spMkLst>
            <pc:docMk/>
            <pc:sldMk cId="2915143994" sldId="263"/>
            <ac:spMk id="25" creationId="{8762EF43-0F2C-6C1C-13FC-49D12AA0CD73}"/>
          </ac:spMkLst>
        </pc:spChg>
        <pc:spChg chg="add mod">
          <ac:chgData name="Thomas Martens" userId="35ccf0d4-9e71-4d15-bebb-7c78661c64b3" providerId="ADAL" clId="{8CCD1A5F-FC24-784C-8DF5-622662D6247B}" dt="2024-01-12T20:34:32.093" v="264"/>
          <ac:spMkLst>
            <pc:docMk/>
            <pc:sldMk cId="2915143994" sldId="263"/>
            <ac:spMk id="26" creationId="{A53F130A-7DFF-4474-13DC-253B8C44BFA2}"/>
          </ac:spMkLst>
        </pc:spChg>
        <pc:spChg chg="add mod">
          <ac:chgData name="Thomas Martens" userId="35ccf0d4-9e71-4d15-bebb-7c78661c64b3" providerId="ADAL" clId="{8CCD1A5F-FC24-784C-8DF5-622662D6247B}" dt="2024-01-12T20:42:50.069" v="542" actId="1036"/>
          <ac:spMkLst>
            <pc:docMk/>
            <pc:sldMk cId="2915143994" sldId="263"/>
            <ac:spMk id="27" creationId="{55DAF3A0-C4AB-3D8A-7050-80073D69BDB5}"/>
          </ac:spMkLst>
        </pc:spChg>
        <pc:grpChg chg="add mod">
          <ac:chgData name="Thomas Martens" userId="35ccf0d4-9e71-4d15-bebb-7c78661c64b3" providerId="ADAL" clId="{8CCD1A5F-FC24-784C-8DF5-622662D6247B}" dt="2024-01-12T20:34:32.093" v="264"/>
          <ac:grpSpMkLst>
            <pc:docMk/>
            <pc:sldMk cId="2915143994" sldId="263"/>
            <ac:grpSpMk id="17" creationId="{20152DC0-E399-40F2-6CD3-5696C4D541D3}"/>
          </ac:grpSpMkLst>
        </pc:grpChg>
        <pc:grpChg chg="add mod">
          <ac:chgData name="Thomas Martens" userId="35ccf0d4-9e71-4d15-bebb-7c78661c64b3" providerId="ADAL" clId="{8CCD1A5F-FC24-784C-8DF5-622662D6247B}" dt="2024-01-12T20:34:32.093" v="264"/>
          <ac:grpSpMkLst>
            <pc:docMk/>
            <pc:sldMk cId="2915143994" sldId="263"/>
            <ac:grpSpMk id="20" creationId="{7C966AB9-3E9F-3993-EC90-E9B0D96AA909}"/>
          </ac:grpSpMkLst>
        </pc:grpChg>
        <pc:grpChg chg="add del mod">
          <ac:chgData name="Thomas Martens" userId="35ccf0d4-9e71-4d15-bebb-7c78661c64b3" providerId="ADAL" clId="{8CCD1A5F-FC24-784C-8DF5-622662D6247B}" dt="2024-01-12T22:59:18.949" v="786" actId="165"/>
          <ac:grpSpMkLst>
            <pc:docMk/>
            <pc:sldMk cId="2915143994" sldId="263"/>
            <ac:grpSpMk id="28" creationId="{49598F4A-21C6-2318-C124-3A235C084512}"/>
          </ac:grpSpMkLst>
        </pc:grpChg>
        <pc:picChg chg="add mod">
          <ac:chgData name="Thomas Martens" userId="35ccf0d4-9e71-4d15-bebb-7c78661c64b3" providerId="ADAL" clId="{8CCD1A5F-FC24-784C-8DF5-622662D6247B}" dt="2024-01-12T20:34:32.093" v="264"/>
          <ac:picMkLst>
            <pc:docMk/>
            <pc:sldMk cId="2915143994" sldId="263"/>
            <ac:picMk id="10" creationId="{67C4C97B-E742-6127-33AA-FF810DB0887D}"/>
          </ac:picMkLst>
        </pc:picChg>
        <pc:picChg chg="add mod">
          <ac:chgData name="Thomas Martens" userId="35ccf0d4-9e71-4d15-bebb-7c78661c64b3" providerId="ADAL" clId="{8CCD1A5F-FC24-784C-8DF5-622662D6247B}" dt="2024-01-12T20:34:32.093" v="264"/>
          <ac:picMkLst>
            <pc:docMk/>
            <pc:sldMk cId="2915143994" sldId="263"/>
            <ac:picMk id="11" creationId="{42B8F611-B11E-8576-8D47-DF4F82B126F6}"/>
          </ac:picMkLst>
        </pc:picChg>
        <pc:picChg chg="add mod">
          <ac:chgData name="Thomas Martens" userId="35ccf0d4-9e71-4d15-bebb-7c78661c64b3" providerId="ADAL" clId="{8CCD1A5F-FC24-784C-8DF5-622662D6247B}" dt="2024-01-12T20:42:32.699" v="531" actId="1076"/>
          <ac:picMkLst>
            <pc:docMk/>
            <pc:sldMk cId="2915143994" sldId="263"/>
            <ac:picMk id="13" creationId="{66F7FFA7-2C38-7658-1912-0361A0DD80AC}"/>
          </ac:picMkLst>
        </pc:picChg>
        <pc:picChg chg="add mod">
          <ac:chgData name="Thomas Martens" userId="35ccf0d4-9e71-4d15-bebb-7c78661c64b3" providerId="ADAL" clId="{8CCD1A5F-FC24-784C-8DF5-622662D6247B}" dt="2024-01-12T20:42:32.699" v="531" actId="1076"/>
          <ac:picMkLst>
            <pc:docMk/>
            <pc:sldMk cId="2915143994" sldId="263"/>
            <ac:picMk id="15" creationId="{AF331BC4-3541-0061-3CC7-B8D63071D92C}"/>
          </ac:picMkLst>
        </pc:picChg>
        <pc:picChg chg="add mod">
          <ac:chgData name="Thomas Martens" userId="35ccf0d4-9e71-4d15-bebb-7c78661c64b3" providerId="ADAL" clId="{8CCD1A5F-FC24-784C-8DF5-622662D6247B}" dt="2024-01-12T20:42:32.699" v="531" actId="1076"/>
          <ac:picMkLst>
            <pc:docMk/>
            <pc:sldMk cId="2915143994" sldId="263"/>
            <ac:picMk id="16" creationId="{FFCF1E0C-483D-70FE-B2F0-431301DB7816}"/>
          </ac:picMkLst>
        </pc:picChg>
        <pc:picChg chg="mod">
          <ac:chgData name="Thomas Martens" userId="35ccf0d4-9e71-4d15-bebb-7c78661c64b3" providerId="ADAL" clId="{8CCD1A5F-FC24-784C-8DF5-622662D6247B}" dt="2024-01-12T20:34:32.093" v="264"/>
          <ac:picMkLst>
            <pc:docMk/>
            <pc:sldMk cId="2915143994" sldId="263"/>
            <ac:picMk id="18" creationId="{481CE08D-CC09-3E23-8806-2514E1A9F64D}"/>
          </ac:picMkLst>
        </pc:picChg>
        <pc:picChg chg="mod">
          <ac:chgData name="Thomas Martens" userId="35ccf0d4-9e71-4d15-bebb-7c78661c64b3" providerId="ADAL" clId="{8CCD1A5F-FC24-784C-8DF5-622662D6247B}" dt="2024-01-12T20:34:32.093" v="264"/>
          <ac:picMkLst>
            <pc:docMk/>
            <pc:sldMk cId="2915143994" sldId="263"/>
            <ac:picMk id="19" creationId="{2583C123-5E06-836D-48AA-3BF14C51412F}"/>
          </ac:picMkLst>
        </pc:picChg>
        <pc:picChg chg="mod">
          <ac:chgData name="Thomas Martens" userId="35ccf0d4-9e71-4d15-bebb-7c78661c64b3" providerId="ADAL" clId="{8CCD1A5F-FC24-784C-8DF5-622662D6247B}" dt="2024-01-12T20:34:32.093" v="264"/>
          <ac:picMkLst>
            <pc:docMk/>
            <pc:sldMk cId="2915143994" sldId="263"/>
            <ac:picMk id="21" creationId="{2C1D2A84-9E86-28C9-60DE-D1B47786C764}"/>
          </ac:picMkLst>
        </pc:picChg>
        <pc:picChg chg="mod">
          <ac:chgData name="Thomas Martens" userId="35ccf0d4-9e71-4d15-bebb-7c78661c64b3" providerId="ADAL" clId="{8CCD1A5F-FC24-784C-8DF5-622662D6247B}" dt="2024-01-12T20:34:32.093" v="264"/>
          <ac:picMkLst>
            <pc:docMk/>
            <pc:sldMk cId="2915143994" sldId="263"/>
            <ac:picMk id="22" creationId="{DBAAD465-EAF8-1307-0956-03A111945EBE}"/>
          </ac:picMkLst>
        </pc:picChg>
        <pc:picChg chg="mod topLvl">
          <ac:chgData name="Thomas Martens" userId="35ccf0d4-9e71-4d15-bebb-7c78661c64b3" providerId="ADAL" clId="{8CCD1A5F-FC24-784C-8DF5-622662D6247B}" dt="2024-01-12T22:59:18.949" v="786" actId="165"/>
          <ac:picMkLst>
            <pc:docMk/>
            <pc:sldMk cId="2915143994" sldId="263"/>
            <ac:picMk id="29" creationId="{9519A711-5356-2C9A-964B-B7B697576982}"/>
          </ac:picMkLst>
        </pc:picChg>
        <pc:picChg chg="del mod topLvl">
          <ac:chgData name="Thomas Martens" userId="35ccf0d4-9e71-4d15-bebb-7c78661c64b3" providerId="ADAL" clId="{8CCD1A5F-FC24-784C-8DF5-622662D6247B}" dt="2024-01-12T22:59:23.630" v="787" actId="478"/>
          <ac:picMkLst>
            <pc:docMk/>
            <pc:sldMk cId="2915143994" sldId="263"/>
            <ac:picMk id="30" creationId="{6F5B3D4E-4B83-7C77-0402-AAECDAE6FE22}"/>
          </ac:picMkLst>
        </pc:picChg>
        <pc:picChg chg="add mod">
          <ac:chgData name="Thomas Martens" userId="35ccf0d4-9e71-4d15-bebb-7c78661c64b3" providerId="ADAL" clId="{8CCD1A5F-FC24-784C-8DF5-622662D6247B}" dt="2024-01-12T20:34:32.093" v="264"/>
          <ac:picMkLst>
            <pc:docMk/>
            <pc:sldMk cId="2915143994" sldId="263"/>
            <ac:picMk id="31" creationId="{22B19498-18C5-D6A0-23A7-41D228F95570}"/>
          </ac:picMkLst>
        </pc:picChg>
        <pc:picChg chg="add mod">
          <ac:chgData name="Thomas Martens" userId="35ccf0d4-9e71-4d15-bebb-7c78661c64b3" providerId="ADAL" clId="{8CCD1A5F-FC24-784C-8DF5-622662D6247B}" dt="2024-01-12T20:34:32.093" v="264"/>
          <ac:picMkLst>
            <pc:docMk/>
            <pc:sldMk cId="2915143994" sldId="263"/>
            <ac:picMk id="32" creationId="{4B770679-AA27-9522-7629-171B133CD530}"/>
          </ac:picMkLst>
        </pc:picChg>
        <pc:picChg chg="add mod">
          <ac:chgData name="Thomas Martens" userId="35ccf0d4-9e71-4d15-bebb-7c78661c64b3" providerId="ADAL" clId="{8CCD1A5F-FC24-784C-8DF5-622662D6247B}" dt="2024-01-12T20:34:32.093" v="264"/>
          <ac:picMkLst>
            <pc:docMk/>
            <pc:sldMk cId="2915143994" sldId="263"/>
            <ac:picMk id="33" creationId="{4EA97BE1-2D70-6C3D-7BAC-3E7DD4A969E8}"/>
          </ac:picMkLst>
        </pc:picChg>
        <pc:picChg chg="add mod">
          <ac:chgData name="Thomas Martens" userId="35ccf0d4-9e71-4d15-bebb-7c78661c64b3" providerId="ADAL" clId="{8CCD1A5F-FC24-784C-8DF5-622662D6247B}" dt="2024-01-12T20:34:32.093" v="264"/>
          <ac:picMkLst>
            <pc:docMk/>
            <pc:sldMk cId="2915143994" sldId="263"/>
            <ac:picMk id="34" creationId="{24B0A353-3639-AF1B-5653-6A7A2A8C8A65}"/>
          </ac:picMkLst>
        </pc:picChg>
        <pc:picChg chg="add mod">
          <ac:chgData name="Thomas Martens" userId="35ccf0d4-9e71-4d15-bebb-7c78661c64b3" providerId="ADAL" clId="{8CCD1A5F-FC24-784C-8DF5-622662D6247B}" dt="2024-01-12T20:34:32.093" v="264"/>
          <ac:picMkLst>
            <pc:docMk/>
            <pc:sldMk cId="2915143994" sldId="263"/>
            <ac:picMk id="35" creationId="{C0AC4F9E-D4FE-B0AC-65EC-C0713593E706}"/>
          </ac:picMkLst>
        </pc:picChg>
        <pc:picChg chg="add mod">
          <ac:chgData name="Thomas Martens" userId="35ccf0d4-9e71-4d15-bebb-7c78661c64b3" providerId="ADAL" clId="{8CCD1A5F-FC24-784C-8DF5-622662D6247B}" dt="2024-01-12T23:22:35.082" v="879" actId="1035"/>
          <ac:picMkLst>
            <pc:docMk/>
            <pc:sldMk cId="2915143994" sldId="263"/>
            <ac:picMk id="36" creationId="{2079455F-BFC6-5052-C4E9-01DAD6474A33}"/>
          </ac:picMkLst>
        </pc:picChg>
        <pc:picChg chg="add mod">
          <ac:chgData name="Thomas Martens" userId="35ccf0d4-9e71-4d15-bebb-7c78661c64b3" providerId="ADAL" clId="{8CCD1A5F-FC24-784C-8DF5-622662D6247B}" dt="2024-01-12T22:59:48.806" v="792" actId="1076"/>
          <ac:picMkLst>
            <pc:docMk/>
            <pc:sldMk cId="2915143994" sldId="263"/>
            <ac:picMk id="38" creationId="{0C73FFCB-8118-706C-9948-90BEBDB827F2}"/>
          </ac:picMkLst>
        </pc:picChg>
        <pc:cxnChg chg="add mod">
          <ac:chgData name="Thomas Martens" userId="35ccf0d4-9e71-4d15-bebb-7c78661c64b3" providerId="ADAL" clId="{8CCD1A5F-FC24-784C-8DF5-622662D6247B}" dt="2024-01-12T22:59:48.806" v="792" actId="1076"/>
          <ac:cxnSpMkLst>
            <pc:docMk/>
            <pc:sldMk cId="2915143994" sldId="263"/>
            <ac:cxnSpMk id="23" creationId="{53A03DC9-C3BD-A9CD-2440-71FEF0282B8B}"/>
          </ac:cxnSpMkLst>
        </pc:cxnChg>
        <pc:cxnChg chg="add mod">
          <ac:chgData name="Thomas Martens" userId="35ccf0d4-9e71-4d15-bebb-7c78661c64b3" providerId="ADAL" clId="{8CCD1A5F-FC24-784C-8DF5-622662D6247B}" dt="2024-01-12T22:59:48.806" v="792" actId="1076"/>
          <ac:cxnSpMkLst>
            <pc:docMk/>
            <pc:sldMk cId="2915143994" sldId="263"/>
            <ac:cxnSpMk id="24" creationId="{CA9C3E2F-2916-485B-03F8-784154DB6415}"/>
          </ac:cxnSpMkLst>
        </pc:cxnChg>
      </pc:sldChg>
      <pc:sldChg chg="addSp delSp modSp add mod ord delAnim modAnim">
        <pc:chgData name="Thomas Martens" userId="35ccf0d4-9e71-4d15-bebb-7c78661c64b3" providerId="ADAL" clId="{8CCD1A5F-FC24-784C-8DF5-622662D6247B}" dt="2024-01-12T23:21:15.071" v="876" actId="12789"/>
        <pc:sldMkLst>
          <pc:docMk/>
          <pc:sldMk cId="4077558964" sldId="264"/>
        </pc:sldMkLst>
        <pc:spChg chg="mod">
          <ac:chgData name="Thomas Martens" userId="35ccf0d4-9e71-4d15-bebb-7c78661c64b3" providerId="ADAL" clId="{8CCD1A5F-FC24-784C-8DF5-622662D6247B}" dt="2024-01-12T20:59:42.606" v="585" actId="20577"/>
          <ac:spMkLst>
            <pc:docMk/>
            <pc:sldMk cId="4077558964" sldId="264"/>
            <ac:spMk id="2" creationId="{D3D4F87F-1F77-6891-30A2-D3928D125167}"/>
          </ac:spMkLst>
        </pc:spChg>
        <pc:spChg chg="del">
          <ac:chgData name="Thomas Martens" userId="35ccf0d4-9e71-4d15-bebb-7c78661c64b3" providerId="ADAL" clId="{8CCD1A5F-FC24-784C-8DF5-622662D6247B}" dt="2024-01-12T20:59:54.850" v="586" actId="478"/>
          <ac:spMkLst>
            <pc:docMk/>
            <pc:sldMk cId="4077558964" sldId="264"/>
            <ac:spMk id="6" creationId="{91CDF63B-BA46-45CB-D975-2F66B48D612B}"/>
          </ac:spMkLst>
        </pc:spChg>
        <pc:spChg chg="del">
          <ac:chgData name="Thomas Martens" userId="35ccf0d4-9e71-4d15-bebb-7c78661c64b3" providerId="ADAL" clId="{8CCD1A5F-FC24-784C-8DF5-622662D6247B}" dt="2024-01-12T20:59:54.850" v="586" actId="478"/>
          <ac:spMkLst>
            <pc:docMk/>
            <pc:sldMk cId="4077558964" sldId="264"/>
            <ac:spMk id="7" creationId="{1778FAB7-4F59-1B29-ED04-CF238309AA1E}"/>
          </ac:spMkLst>
        </pc:spChg>
        <pc:spChg chg="del">
          <ac:chgData name="Thomas Martens" userId="35ccf0d4-9e71-4d15-bebb-7c78661c64b3" providerId="ADAL" clId="{8CCD1A5F-FC24-784C-8DF5-622662D6247B}" dt="2024-01-12T20:59:54.850" v="586" actId="478"/>
          <ac:spMkLst>
            <pc:docMk/>
            <pc:sldMk cId="4077558964" sldId="264"/>
            <ac:spMk id="8" creationId="{86634898-CC83-2AE8-F3E1-471D78D57632}"/>
          </ac:spMkLst>
        </pc:spChg>
        <pc:spChg chg="del">
          <ac:chgData name="Thomas Martens" userId="35ccf0d4-9e71-4d15-bebb-7c78661c64b3" providerId="ADAL" clId="{8CCD1A5F-FC24-784C-8DF5-622662D6247B}" dt="2024-01-12T21:00:07.539" v="587" actId="478"/>
          <ac:spMkLst>
            <pc:docMk/>
            <pc:sldMk cId="4077558964" sldId="264"/>
            <ac:spMk id="9" creationId="{C47CAB85-809D-E812-C661-FA7F4DD34267}"/>
          </ac:spMkLst>
        </pc:spChg>
        <pc:spChg chg="del">
          <ac:chgData name="Thomas Martens" userId="35ccf0d4-9e71-4d15-bebb-7c78661c64b3" providerId="ADAL" clId="{8CCD1A5F-FC24-784C-8DF5-622662D6247B}" dt="2024-01-12T21:00:12.574" v="588" actId="478"/>
          <ac:spMkLst>
            <pc:docMk/>
            <pc:sldMk cId="4077558964" sldId="264"/>
            <ac:spMk id="12" creationId="{4F9E7A0F-86D4-0CBB-63B6-7A4D353D9C4C}"/>
          </ac:spMkLst>
        </pc:spChg>
        <pc:spChg chg="del">
          <ac:chgData name="Thomas Martens" userId="35ccf0d4-9e71-4d15-bebb-7c78661c64b3" providerId="ADAL" clId="{8CCD1A5F-FC24-784C-8DF5-622662D6247B}" dt="2024-01-12T20:59:54.850" v="586" actId="478"/>
          <ac:spMkLst>
            <pc:docMk/>
            <pc:sldMk cId="4077558964" sldId="264"/>
            <ac:spMk id="14" creationId="{368879AC-4A79-1DD5-6CD6-C5B5F6A7C2C2}"/>
          </ac:spMkLst>
        </pc:spChg>
        <pc:spChg chg="del">
          <ac:chgData name="Thomas Martens" userId="35ccf0d4-9e71-4d15-bebb-7c78661c64b3" providerId="ADAL" clId="{8CCD1A5F-FC24-784C-8DF5-622662D6247B}" dt="2024-01-12T20:59:54.850" v="586" actId="478"/>
          <ac:spMkLst>
            <pc:docMk/>
            <pc:sldMk cId="4077558964" sldId="264"/>
            <ac:spMk id="25" creationId="{22938422-A739-00E5-DAE1-FE00E7AAFE19}"/>
          </ac:spMkLst>
        </pc:spChg>
        <pc:spChg chg="del">
          <ac:chgData name="Thomas Martens" userId="35ccf0d4-9e71-4d15-bebb-7c78661c64b3" providerId="ADAL" clId="{8CCD1A5F-FC24-784C-8DF5-622662D6247B}" dt="2024-01-12T20:59:54.850" v="586" actId="478"/>
          <ac:spMkLst>
            <pc:docMk/>
            <pc:sldMk cId="4077558964" sldId="264"/>
            <ac:spMk id="26" creationId="{730A37F0-D962-5E18-96ED-DA8CDECA3886}"/>
          </ac:spMkLst>
        </pc:spChg>
        <pc:spChg chg="del">
          <ac:chgData name="Thomas Martens" userId="35ccf0d4-9e71-4d15-bebb-7c78661c64b3" providerId="ADAL" clId="{8CCD1A5F-FC24-784C-8DF5-622662D6247B}" dt="2024-01-12T20:59:54.850" v="586" actId="478"/>
          <ac:spMkLst>
            <pc:docMk/>
            <pc:sldMk cId="4077558964" sldId="264"/>
            <ac:spMk id="27" creationId="{E8048CB5-7230-E457-FEE4-469CCEED8297}"/>
          </ac:spMkLst>
        </pc:spChg>
        <pc:grpChg chg="del">
          <ac:chgData name="Thomas Martens" userId="35ccf0d4-9e71-4d15-bebb-7c78661c64b3" providerId="ADAL" clId="{8CCD1A5F-FC24-784C-8DF5-622662D6247B}" dt="2024-01-12T20:59:54.850" v="586" actId="478"/>
          <ac:grpSpMkLst>
            <pc:docMk/>
            <pc:sldMk cId="4077558964" sldId="264"/>
            <ac:grpSpMk id="17" creationId="{02FBF695-7047-6FCB-EECF-AE0654EFE42C}"/>
          </ac:grpSpMkLst>
        </pc:grpChg>
        <pc:grpChg chg="del">
          <ac:chgData name="Thomas Martens" userId="35ccf0d4-9e71-4d15-bebb-7c78661c64b3" providerId="ADAL" clId="{8CCD1A5F-FC24-784C-8DF5-622662D6247B}" dt="2024-01-12T20:59:54.850" v="586" actId="478"/>
          <ac:grpSpMkLst>
            <pc:docMk/>
            <pc:sldMk cId="4077558964" sldId="264"/>
            <ac:grpSpMk id="20" creationId="{C1EF442A-C8D3-5DF5-B4A1-69CE1B4B9CF0}"/>
          </ac:grpSpMkLst>
        </pc:grpChg>
        <pc:grpChg chg="del">
          <ac:chgData name="Thomas Martens" userId="35ccf0d4-9e71-4d15-bebb-7c78661c64b3" providerId="ADAL" clId="{8CCD1A5F-FC24-784C-8DF5-622662D6247B}" dt="2024-01-12T20:59:54.850" v="586" actId="478"/>
          <ac:grpSpMkLst>
            <pc:docMk/>
            <pc:sldMk cId="4077558964" sldId="264"/>
            <ac:grpSpMk id="28" creationId="{845AE405-20F6-AD22-0727-F4DFC08AFFBC}"/>
          </ac:grpSpMkLst>
        </pc:grpChg>
        <pc:picChg chg="add mod">
          <ac:chgData name="Thomas Martens" userId="35ccf0d4-9e71-4d15-bebb-7c78661c64b3" providerId="ADAL" clId="{8CCD1A5F-FC24-784C-8DF5-622662D6247B}" dt="2024-01-12T21:00:30.769" v="590" actId="1076"/>
          <ac:picMkLst>
            <pc:docMk/>
            <pc:sldMk cId="4077558964" sldId="264"/>
            <ac:picMk id="3" creationId="{2DDFB5A6-4CCB-2452-EE96-F0F8D46125B7}"/>
          </ac:picMkLst>
        </pc:picChg>
        <pc:picChg chg="add mod">
          <ac:chgData name="Thomas Martens" userId="35ccf0d4-9e71-4d15-bebb-7c78661c64b3" providerId="ADAL" clId="{8CCD1A5F-FC24-784C-8DF5-622662D6247B}" dt="2024-01-12T23:21:15.071" v="876" actId="12789"/>
          <ac:picMkLst>
            <pc:docMk/>
            <pc:sldMk cId="4077558964" sldId="264"/>
            <ac:picMk id="4" creationId="{B4FB2D1A-0B4C-67AF-E8A7-B12163C0863F}"/>
          </ac:picMkLst>
        </pc:picChg>
        <pc:picChg chg="add mod">
          <ac:chgData name="Thomas Martens" userId="35ccf0d4-9e71-4d15-bebb-7c78661c64b3" providerId="ADAL" clId="{8CCD1A5F-FC24-784C-8DF5-622662D6247B}" dt="2024-01-12T23:04:24.704" v="794" actId="1076"/>
          <ac:picMkLst>
            <pc:docMk/>
            <pc:sldMk cId="4077558964" sldId="264"/>
            <ac:picMk id="5" creationId="{C1B41D55-F035-5FE3-940E-0E8D22013BEA}"/>
          </ac:picMkLst>
        </pc:picChg>
        <pc:picChg chg="del">
          <ac:chgData name="Thomas Martens" userId="35ccf0d4-9e71-4d15-bebb-7c78661c64b3" providerId="ADAL" clId="{8CCD1A5F-FC24-784C-8DF5-622662D6247B}" dt="2024-01-12T20:59:54.850" v="586" actId="478"/>
          <ac:picMkLst>
            <pc:docMk/>
            <pc:sldMk cId="4077558964" sldId="264"/>
            <ac:picMk id="10" creationId="{F7567C7C-172E-FA38-917D-89C5B64FC47A}"/>
          </ac:picMkLst>
        </pc:picChg>
        <pc:picChg chg="del">
          <ac:chgData name="Thomas Martens" userId="35ccf0d4-9e71-4d15-bebb-7c78661c64b3" providerId="ADAL" clId="{8CCD1A5F-FC24-784C-8DF5-622662D6247B}" dt="2024-01-12T20:59:54.850" v="586" actId="478"/>
          <ac:picMkLst>
            <pc:docMk/>
            <pc:sldMk cId="4077558964" sldId="264"/>
            <ac:picMk id="11" creationId="{4DFCA668-FBB0-509D-ABA3-D543C5CABF7B}"/>
          </ac:picMkLst>
        </pc:picChg>
        <pc:picChg chg="del">
          <ac:chgData name="Thomas Martens" userId="35ccf0d4-9e71-4d15-bebb-7c78661c64b3" providerId="ADAL" clId="{8CCD1A5F-FC24-784C-8DF5-622662D6247B}" dt="2024-01-12T20:59:54.850" v="586" actId="478"/>
          <ac:picMkLst>
            <pc:docMk/>
            <pc:sldMk cId="4077558964" sldId="264"/>
            <ac:picMk id="13" creationId="{B05A7C58-9CDC-36C2-04F3-D709B4263636}"/>
          </ac:picMkLst>
        </pc:picChg>
        <pc:picChg chg="del">
          <ac:chgData name="Thomas Martens" userId="35ccf0d4-9e71-4d15-bebb-7c78661c64b3" providerId="ADAL" clId="{8CCD1A5F-FC24-784C-8DF5-622662D6247B}" dt="2024-01-12T20:59:54.850" v="586" actId="478"/>
          <ac:picMkLst>
            <pc:docMk/>
            <pc:sldMk cId="4077558964" sldId="264"/>
            <ac:picMk id="15" creationId="{87AC5D08-F096-E4B5-1370-2A3769FFD394}"/>
          </ac:picMkLst>
        </pc:picChg>
        <pc:picChg chg="del">
          <ac:chgData name="Thomas Martens" userId="35ccf0d4-9e71-4d15-bebb-7c78661c64b3" providerId="ADAL" clId="{8CCD1A5F-FC24-784C-8DF5-622662D6247B}" dt="2024-01-12T20:59:54.850" v="586" actId="478"/>
          <ac:picMkLst>
            <pc:docMk/>
            <pc:sldMk cId="4077558964" sldId="264"/>
            <ac:picMk id="16" creationId="{5233C9E4-A116-66D6-9208-583CE7F37CC6}"/>
          </ac:picMkLst>
        </pc:picChg>
        <pc:picChg chg="del">
          <ac:chgData name="Thomas Martens" userId="35ccf0d4-9e71-4d15-bebb-7c78661c64b3" providerId="ADAL" clId="{8CCD1A5F-FC24-784C-8DF5-622662D6247B}" dt="2024-01-12T20:59:54.850" v="586" actId="478"/>
          <ac:picMkLst>
            <pc:docMk/>
            <pc:sldMk cId="4077558964" sldId="264"/>
            <ac:picMk id="31" creationId="{13698B07-3C2E-8A92-026B-8DA30FEAB9EF}"/>
          </ac:picMkLst>
        </pc:picChg>
        <pc:picChg chg="del">
          <ac:chgData name="Thomas Martens" userId="35ccf0d4-9e71-4d15-bebb-7c78661c64b3" providerId="ADAL" clId="{8CCD1A5F-FC24-784C-8DF5-622662D6247B}" dt="2024-01-12T20:59:54.850" v="586" actId="478"/>
          <ac:picMkLst>
            <pc:docMk/>
            <pc:sldMk cId="4077558964" sldId="264"/>
            <ac:picMk id="32" creationId="{6C2B51D2-6F2E-3CF9-0676-E630661C4AD2}"/>
          </ac:picMkLst>
        </pc:picChg>
        <pc:picChg chg="del">
          <ac:chgData name="Thomas Martens" userId="35ccf0d4-9e71-4d15-bebb-7c78661c64b3" providerId="ADAL" clId="{8CCD1A5F-FC24-784C-8DF5-622662D6247B}" dt="2024-01-12T20:59:54.850" v="586" actId="478"/>
          <ac:picMkLst>
            <pc:docMk/>
            <pc:sldMk cId="4077558964" sldId="264"/>
            <ac:picMk id="33" creationId="{54BD7139-18B8-5F25-FA72-51B931985AC7}"/>
          </ac:picMkLst>
        </pc:picChg>
        <pc:picChg chg="del">
          <ac:chgData name="Thomas Martens" userId="35ccf0d4-9e71-4d15-bebb-7c78661c64b3" providerId="ADAL" clId="{8CCD1A5F-FC24-784C-8DF5-622662D6247B}" dt="2024-01-12T20:59:54.850" v="586" actId="478"/>
          <ac:picMkLst>
            <pc:docMk/>
            <pc:sldMk cId="4077558964" sldId="264"/>
            <ac:picMk id="34" creationId="{BE5FE339-75BB-6EF1-1D33-AF99B0DCD5DE}"/>
          </ac:picMkLst>
        </pc:picChg>
        <pc:picChg chg="del">
          <ac:chgData name="Thomas Martens" userId="35ccf0d4-9e71-4d15-bebb-7c78661c64b3" providerId="ADAL" clId="{8CCD1A5F-FC24-784C-8DF5-622662D6247B}" dt="2024-01-12T20:59:54.850" v="586" actId="478"/>
          <ac:picMkLst>
            <pc:docMk/>
            <pc:sldMk cId="4077558964" sldId="264"/>
            <ac:picMk id="35" creationId="{4D6FE980-4AC4-9FF0-4F26-8F0C2983B091}"/>
          </ac:picMkLst>
        </pc:picChg>
        <pc:picChg chg="del">
          <ac:chgData name="Thomas Martens" userId="35ccf0d4-9e71-4d15-bebb-7c78661c64b3" providerId="ADAL" clId="{8CCD1A5F-FC24-784C-8DF5-622662D6247B}" dt="2024-01-12T20:59:54.850" v="586" actId="478"/>
          <ac:picMkLst>
            <pc:docMk/>
            <pc:sldMk cId="4077558964" sldId="264"/>
            <ac:picMk id="36" creationId="{883E1918-B9B3-2E16-04D8-D92A34AA7457}"/>
          </ac:picMkLst>
        </pc:picChg>
        <pc:picChg chg="add mod">
          <ac:chgData name="Thomas Martens" userId="35ccf0d4-9e71-4d15-bebb-7c78661c64b3" providerId="ADAL" clId="{8CCD1A5F-FC24-784C-8DF5-622662D6247B}" dt="2024-01-12T23:21:15.071" v="876" actId="12789"/>
          <ac:picMkLst>
            <pc:docMk/>
            <pc:sldMk cId="4077558964" sldId="264"/>
            <ac:picMk id="37" creationId="{0007045E-4186-3D1D-D52C-AD33B0E4DF7E}"/>
          </ac:picMkLst>
        </pc:picChg>
        <pc:picChg chg="add mod">
          <ac:chgData name="Thomas Martens" userId="35ccf0d4-9e71-4d15-bebb-7c78661c64b3" providerId="ADAL" clId="{8CCD1A5F-FC24-784C-8DF5-622662D6247B}" dt="2024-01-12T23:04:24.704" v="794" actId="1076"/>
          <ac:picMkLst>
            <pc:docMk/>
            <pc:sldMk cId="4077558964" sldId="264"/>
            <ac:picMk id="38" creationId="{26B10899-310D-9141-6E3A-D54DF6521BA4}"/>
          </ac:picMkLst>
        </pc:picChg>
        <pc:picChg chg="add mod">
          <ac:chgData name="Thomas Martens" userId="35ccf0d4-9e71-4d15-bebb-7c78661c64b3" providerId="ADAL" clId="{8CCD1A5F-FC24-784C-8DF5-622662D6247B}" dt="2024-01-12T23:04:24.704" v="794" actId="1076"/>
          <ac:picMkLst>
            <pc:docMk/>
            <pc:sldMk cId="4077558964" sldId="264"/>
            <ac:picMk id="39" creationId="{B785415B-D26B-4F38-E910-C76BD1401F98}"/>
          </ac:picMkLst>
        </pc:picChg>
        <pc:picChg chg="add mod">
          <ac:chgData name="Thomas Martens" userId="35ccf0d4-9e71-4d15-bebb-7c78661c64b3" providerId="ADAL" clId="{8CCD1A5F-FC24-784C-8DF5-622662D6247B}" dt="2024-01-12T23:04:24.704" v="794" actId="1076"/>
          <ac:picMkLst>
            <pc:docMk/>
            <pc:sldMk cId="4077558964" sldId="264"/>
            <ac:picMk id="40" creationId="{E760DE49-A9B2-C214-D782-29D1348ACFA0}"/>
          </ac:picMkLst>
        </pc:picChg>
        <pc:picChg chg="add mod">
          <ac:chgData name="Thomas Martens" userId="35ccf0d4-9e71-4d15-bebb-7c78661c64b3" providerId="ADAL" clId="{8CCD1A5F-FC24-784C-8DF5-622662D6247B}" dt="2024-01-12T23:04:24.704" v="794" actId="1076"/>
          <ac:picMkLst>
            <pc:docMk/>
            <pc:sldMk cId="4077558964" sldId="264"/>
            <ac:picMk id="41" creationId="{5B201976-42EC-4465-A604-D69201CC0304}"/>
          </ac:picMkLst>
        </pc:picChg>
        <pc:picChg chg="add mod">
          <ac:chgData name="Thomas Martens" userId="35ccf0d4-9e71-4d15-bebb-7c78661c64b3" providerId="ADAL" clId="{8CCD1A5F-FC24-784C-8DF5-622662D6247B}" dt="2024-01-12T23:04:24.704" v="794" actId="1076"/>
          <ac:picMkLst>
            <pc:docMk/>
            <pc:sldMk cId="4077558964" sldId="264"/>
            <ac:picMk id="42" creationId="{9199F64E-61A3-A6EF-C74E-CA40A49C14CC}"/>
          </ac:picMkLst>
        </pc:picChg>
        <pc:picChg chg="add mod">
          <ac:chgData name="Thomas Martens" userId="35ccf0d4-9e71-4d15-bebb-7c78661c64b3" providerId="ADAL" clId="{8CCD1A5F-FC24-784C-8DF5-622662D6247B}" dt="2024-01-12T23:04:24.704" v="794" actId="1076"/>
          <ac:picMkLst>
            <pc:docMk/>
            <pc:sldMk cId="4077558964" sldId="264"/>
            <ac:picMk id="43" creationId="{BA422016-70A8-5BE7-63FD-577D7A8D431C}"/>
          </ac:picMkLst>
        </pc:picChg>
        <pc:cxnChg chg="del mod">
          <ac:chgData name="Thomas Martens" userId="35ccf0d4-9e71-4d15-bebb-7c78661c64b3" providerId="ADAL" clId="{8CCD1A5F-FC24-784C-8DF5-622662D6247B}" dt="2024-01-12T20:59:54.850" v="586" actId="478"/>
          <ac:cxnSpMkLst>
            <pc:docMk/>
            <pc:sldMk cId="4077558964" sldId="264"/>
            <ac:cxnSpMk id="23" creationId="{72AAF073-511E-60E7-1CF9-9001533339FF}"/>
          </ac:cxnSpMkLst>
        </pc:cxnChg>
        <pc:cxnChg chg="del mod">
          <ac:chgData name="Thomas Martens" userId="35ccf0d4-9e71-4d15-bebb-7c78661c64b3" providerId="ADAL" clId="{8CCD1A5F-FC24-784C-8DF5-622662D6247B}" dt="2024-01-12T20:59:54.850" v="586" actId="478"/>
          <ac:cxnSpMkLst>
            <pc:docMk/>
            <pc:sldMk cId="4077558964" sldId="264"/>
            <ac:cxnSpMk id="24" creationId="{7BCD3B47-0E3C-9CDA-9A18-C48A2DDBE824}"/>
          </ac:cxnSpMkLst>
        </pc:cxnChg>
      </pc:sldChg>
      <pc:sldChg chg="modSp add mod ord">
        <pc:chgData name="Thomas Martens" userId="35ccf0d4-9e71-4d15-bebb-7c78661c64b3" providerId="ADAL" clId="{8CCD1A5F-FC24-784C-8DF5-622662D6247B}" dt="2024-01-13T08:56:48.468" v="1052" actId="20577"/>
        <pc:sldMkLst>
          <pc:docMk/>
          <pc:sldMk cId="1640801358" sldId="265"/>
        </pc:sldMkLst>
        <pc:spChg chg="mod">
          <ac:chgData name="Thomas Martens" userId="35ccf0d4-9e71-4d15-bebb-7c78661c64b3" providerId="ADAL" clId="{8CCD1A5F-FC24-784C-8DF5-622662D6247B}" dt="2024-01-12T21:01:22.342" v="610" actId="20577"/>
          <ac:spMkLst>
            <pc:docMk/>
            <pc:sldMk cId="1640801358" sldId="265"/>
            <ac:spMk id="2" creationId="{8771AC33-5BDD-DA02-5A75-F37D72063F85}"/>
          </ac:spMkLst>
        </pc:spChg>
        <pc:spChg chg="mod">
          <ac:chgData name="Thomas Martens" userId="35ccf0d4-9e71-4d15-bebb-7c78661c64b3" providerId="ADAL" clId="{8CCD1A5F-FC24-784C-8DF5-622662D6247B}" dt="2024-01-13T08:56:48.468" v="1052" actId="20577"/>
          <ac:spMkLst>
            <pc:docMk/>
            <pc:sldMk cId="1640801358" sldId="265"/>
            <ac:spMk id="4" creationId="{48FD9AE5-A74A-F95B-3EA3-98467ACB37CB}"/>
          </ac:spMkLst>
        </pc:spChg>
      </pc:sldChg>
      <pc:sldChg chg="addSp delSp modSp add mod">
        <pc:chgData name="Thomas Martens" userId="35ccf0d4-9e71-4d15-bebb-7c78661c64b3" providerId="ADAL" clId="{8CCD1A5F-FC24-784C-8DF5-622662D6247B}" dt="2024-01-13T09:59:33.667" v="1327"/>
        <pc:sldMkLst>
          <pc:docMk/>
          <pc:sldMk cId="2254563434" sldId="2147479114"/>
        </pc:sldMkLst>
        <pc:spChg chg="mod">
          <ac:chgData name="Thomas Martens" userId="35ccf0d4-9e71-4d15-bebb-7c78661c64b3" providerId="ADAL" clId="{8CCD1A5F-FC24-784C-8DF5-622662D6247B}" dt="2024-01-13T09:52:08.631" v="1218" actId="1036"/>
          <ac:spMkLst>
            <pc:docMk/>
            <pc:sldMk cId="2254563434" sldId="2147479114"/>
            <ac:spMk id="11" creationId="{CE5DA863-765C-061E-A6A6-6E557CAACA74}"/>
          </ac:spMkLst>
        </pc:spChg>
        <pc:spChg chg="mod">
          <ac:chgData name="Thomas Martens" userId="35ccf0d4-9e71-4d15-bebb-7c78661c64b3" providerId="ADAL" clId="{8CCD1A5F-FC24-784C-8DF5-622662D6247B}" dt="2024-01-13T09:52:08.631" v="1218" actId="1036"/>
          <ac:spMkLst>
            <pc:docMk/>
            <pc:sldMk cId="2254563434" sldId="2147479114"/>
            <ac:spMk id="12" creationId="{CFEAD847-C40B-F8D0-C452-92635939401F}"/>
          </ac:spMkLst>
        </pc:spChg>
        <pc:spChg chg="mod">
          <ac:chgData name="Thomas Martens" userId="35ccf0d4-9e71-4d15-bebb-7c78661c64b3" providerId="ADAL" clId="{8CCD1A5F-FC24-784C-8DF5-622662D6247B}" dt="2024-01-13T09:52:08.631" v="1218" actId="1036"/>
          <ac:spMkLst>
            <pc:docMk/>
            <pc:sldMk cId="2254563434" sldId="2147479114"/>
            <ac:spMk id="13" creationId="{9098FDA8-1793-E9BC-9306-B438D67F428B}"/>
          </ac:spMkLst>
        </pc:spChg>
        <pc:spChg chg="mod">
          <ac:chgData name="Thomas Martens" userId="35ccf0d4-9e71-4d15-bebb-7c78661c64b3" providerId="ADAL" clId="{8CCD1A5F-FC24-784C-8DF5-622662D6247B}" dt="2024-01-13T09:52:08.631" v="1218" actId="1036"/>
          <ac:spMkLst>
            <pc:docMk/>
            <pc:sldMk cId="2254563434" sldId="2147479114"/>
            <ac:spMk id="14" creationId="{4521C383-8487-D12B-36CA-5A516618EEE6}"/>
          </ac:spMkLst>
        </pc:spChg>
        <pc:spChg chg="mod">
          <ac:chgData name="Thomas Martens" userId="35ccf0d4-9e71-4d15-bebb-7c78661c64b3" providerId="ADAL" clId="{8CCD1A5F-FC24-784C-8DF5-622662D6247B}" dt="2024-01-13T09:52:08.631" v="1218" actId="1036"/>
          <ac:spMkLst>
            <pc:docMk/>
            <pc:sldMk cId="2254563434" sldId="2147479114"/>
            <ac:spMk id="15" creationId="{81C9BE40-AF2E-EB83-5F14-ACC1B79DA052}"/>
          </ac:spMkLst>
        </pc:spChg>
        <pc:spChg chg="mod">
          <ac:chgData name="Thomas Martens" userId="35ccf0d4-9e71-4d15-bebb-7c78661c64b3" providerId="ADAL" clId="{8CCD1A5F-FC24-784C-8DF5-622662D6247B}" dt="2024-01-13T09:52:08.631" v="1218" actId="1036"/>
          <ac:spMkLst>
            <pc:docMk/>
            <pc:sldMk cId="2254563434" sldId="2147479114"/>
            <ac:spMk id="16" creationId="{4298A1C3-2174-2864-2291-43CC50D76787}"/>
          </ac:spMkLst>
        </pc:spChg>
        <pc:spChg chg="mod">
          <ac:chgData name="Thomas Martens" userId="35ccf0d4-9e71-4d15-bebb-7c78661c64b3" providerId="ADAL" clId="{8CCD1A5F-FC24-784C-8DF5-622662D6247B}" dt="2024-01-13T09:52:08.631" v="1218" actId="1036"/>
          <ac:spMkLst>
            <pc:docMk/>
            <pc:sldMk cId="2254563434" sldId="2147479114"/>
            <ac:spMk id="17" creationId="{D7C0A717-05C2-C1CA-A676-B5EB3D1C805D}"/>
          </ac:spMkLst>
        </pc:spChg>
        <pc:spChg chg="mod">
          <ac:chgData name="Thomas Martens" userId="35ccf0d4-9e71-4d15-bebb-7c78661c64b3" providerId="ADAL" clId="{8CCD1A5F-FC24-784C-8DF5-622662D6247B}" dt="2024-01-13T09:52:08.631" v="1218" actId="1036"/>
          <ac:spMkLst>
            <pc:docMk/>
            <pc:sldMk cId="2254563434" sldId="2147479114"/>
            <ac:spMk id="18" creationId="{B4EE196E-D642-2E2B-9214-090884943D05}"/>
          </ac:spMkLst>
        </pc:spChg>
        <pc:spChg chg="del mod">
          <ac:chgData name="Thomas Martens" userId="35ccf0d4-9e71-4d15-bebb-7c78661c64b3" providerId="ADAL" clId="{8CCD1A5F-FC24-784C-8DF5-622662D6247B}" dt="2024-01-13T09:51:39.588" v="1197" actId="478"/>
          <ac:spMkLst>
            <pc:docMk/>
            <pc:sldMk cId="2254563434" sldId="2147479114"/>
            <ac:spMk id="21" creationId="{63F02548-4DC1-1381-89B4-46661C2D9904}"/>
          </ac:spMkLst>
        </pc:spChg>
        <pc:spChg chg="mod">
          <ac:chgData name="Thomas Martens" userId="35ccf0d4-9e71-4d15-bebb-7c78661c64b3" providerId="ADAL" clId="{8CCD1A5F-FC24-784C-8DF5-622662D6247B}" dt="2024-01-13T09:58:37.808" v="1319" actId="1036"/>
          <ac:spMkLst>
            <pc:docMk/>
            <pc:sldMk cId="2254563434" sldId="2147479114"/>
            <ac:spMk id="22" creationId="{503C2FE2-83D6-2C17-B2CA-20CB153D4206}"/>
          </ac:spMkLst>
        </pc:spChg>
        <pc:spChg chg="mod">
          <ac:chgData name="Thomas Martens" userId="35ccf0d4-9e71-4d15-bebb-7c78661c64b3" providerId="ADAL" clId="{8CCD1A5F-FC24-784C-8DF5-622662D6247B}" dt="2024-01-12T23:25:32.222" v="908" actId="242"/>
          <ac:spMkLst>
            <pc:docMk/>
            <pc:sldMk cId="2254563434" sldId="2147479114"/>
            <ac:spMk id="24" creationId="{9EE0C618-394C-D4CA-0826-51DB9EAD2F4B}"/>
          </ac:spMkLst>
        </pc:spChg>
        <pc:grpChg chg="add del">
          <ac:chgData name="Thomas Martens" userId="35ccf0d4-9e71-4d15-bebb-7c78661c64b3" providerId="ADAL" clId="{8CCD1A5F-FC24-784C-8DF5-622662D6247B}" dt="2024-01-13T09:50:43.587" v="1180" actId="21"/>
          <ac:grpSpMkLst>
            <pc:docMk/>
            <pc:sldMk cId="2254563434" sldId="2147479114"/>
            <ac:grpSpMk id="20" creationId="{19152101-DD58-36AD-B121-140BF0AFAB06}"/>
          </ac:grpSpMkLst>
        </pc:grpChg>
        <pc:picChg chg="add mod">
          <ac:chgData name="Thomas Martens" userId="35ccf0d4-9e71-4d15-bebb-7c78661c64b3" providerId="ADAL" clId="{8CCD1A5F-FC24-784C-8DF5-622662D6247B}" dt="2024-01-13T09:49:39.132" v="1177" actId="1076"/>
          <ac:picMkLst>
            <pc:docMk/>
            <pc:sldMk cId="2254563434" sldId="2147479114"/>
            <ac:picMk id="2" creationId="{02C8AF42-CD9D-45E1-9738-3B15C5B84F0F}"/>
          </ac:picMkLst>
        </pc:picChg>
        <pc:picChg chg="add mod">
          <ac:chgData name="Thomas Martens" userId="35ccf0d4-9e71-4d15-bebb-7c78661c64b3" providerId="ADAL" clId="{8CCD1A5F-FC24-784C-8DF5-622662D6247B}" dt="2024-01-13T09:49:43.917" v="1178" actId="1076"/>
          <ac:picMkLst>
            <pc:docMk/>
            <pc:sldMk cId="2254563434" sldId="2147479114"/>
            <ac:picMk id="3" creationId="{413810F6-5687-73AB-543B-2D658F3B53ED}"/>
          </ac:picMkLst>
        </pc:picChg>
        <pc:picChg chg="mod">
          <ac:chgData name="Thomas Martens" userId="35ccf0d4-9e71-4d15-bebb-7c78661c64b3" providerId="ADAL" clId="{8CCD1A5F-FC24-784C-8DF5-622662D6247B}" dt="2024-01-13T09:52:08.631" v="1218" actId="1036"/>
          <ac:picMkLst>
            <pc:docMk/>
            <pc:sldMk cId="2254563434" sldId="2147479114"/>
            <ac:picMk id="4" creationId="{57172B7D-C935-DFE7-0AAB-43DD0F1BB3BF}"/>
          </ac:picMkLst>
        </pc:picChg>
        <pc:picChg chg="mod">
          <ac:chgData name="Thomas Martens" userId="35ccf0d4-9e71-4d15-bebb-7c78661c64b3" providerId="ADAL" clId="{8CCD1A5F-FC24-784C-8DF5-622662D6247B}" dt="2024-01-13T09:52:08.631" v="1218" actId="1036"/>
          <ac:picMkLst>
            <pc:docMk/>
            <pc:sldMk cId="2254563434" sldId="2147479114"/>
            <ac:picMk id="5" creationId="{4AF46751-7A31-92A3-A62C-C8B2315F694C}"/>
          </ac:picMkLst>
        </pc:picChg>
        <pc:picChg chg="del">
          <ac:chgData name="Thomas Martens" userId="35ccf0d4-9e71-4d15-bebb-7c78661c64b3" providerId="ADAL" clId="{8CCD1A5F-FC24-784C-8DF5-622662D6247B}" dt="2024-01-13T09:48:48.371" v="1175" actId="478"/>
          <ac:picMkLst>
            <pc:docMk/>
            <pc:sldMk cId="2254563434" sldId="2147479114"/>
            <ac:picMk id="6" creationId="{66C278E6-5B1E-FCD8-C9AE-46DD7F26CE6E}"/>
          </ac:picMkLst>
        </pc:picChg>
        <pc:picChg chg="mod">
          <ac:chgData name="Thomas Martens" userId="35ccf0d4-9e71-4d15-bebb-7c78661c64b3" providerId="ADAL" clId="{8CCD1A5F-FC24-784C-8DF5-622662D6247B}" dt="2024-01-13T09:52:08.631" v="1218" actId="1036"/>
          <ac:picMkLst>
            <pc:docMk/>
            <pc:sldMk cId="2254563434" sldId="2147479114"/>
            <ac:picMk id="7" creationId="{044609A8-945D-CC3B-DC37-998D53420DC6}"/>
          </ac:picMkLst>
        </pc:picChg>
        <pc:picChg chg="mod">
          <ac:chgData name="Thomas Martens" userId="35ccf0d4-9e71-4d15-bebb-7c78661c64b3" providerId="ADAL" clId="{8CCD1A5F-FC24-784C-8DF5-622662D6247B}" dt="2024-01-13T09:52:08.631" v="1218" actId="1036"/>
          <ac:picMkLst>
            <pc:docMk/>
            <pc:sldMk cId="2254563434" sldId="2147479114"/>
            <ac:picMk id="8" creationId="{8054A5DE-B08F-A34D-3724-38E05D1CB3FC}"/>
          </ac:picMkLst>
        </pc:picChg>
        <pc:picChg chg="mod">
          <ac:chgData name="Thomas Martens" userId="35ccf0d4-9e71-4d15-bebb-7c78661c64b3" providerId="ADAL" clId="{8CCD1A5F-FC24-784C-8DF5-622662D6247B}" dt="2024-01-13T09:52:08.631" v="1218" actId="1036"/>
          <ac:picMkLst>
            <pc:docMk/>
            <pc:sldMk cId="2254563434" sldId="2147479114"/>
            <ac:picMk id="9" creationId="{03E9C564-1BAC-9420-BC94-962CEDF5AB54}"/>
          </ac:picMkLst>
        </pc:picChg>
        <pc:picChg chg="mod">
          <ac:chgData name="Thomas Martens" userId="35ccf0d4-9e71-4d15-bebb-7c78661c64b3" providerId="ADAL" clId="{8CCD1A5F-FC24-784C-8DF5-622662D6247B}" dt="2024-01-13T09:52:08.631" v="1218" actId="1036"/>
          <ac:picMkLst>
            <pc:docMk/>
            <pc:sldMk cId="2254563434" sldId="2147479114"/>
            <ac:picMk id="10" creationId="{49F1ADC3-5935-FF8D-2791-F38C0199A2EE}"/>
          </ac:picMkLst>
        </pc:picChg>
        <pc:picChg chg="mod">
          <ac:chgData name="Thomas Martens" userId="35ccf0d4-9e71-4d15-bebb-7c78661c64b3" providerId="ADAL" clId="{8CCD1A5F-FC24-784C-8DF5-622662D6247B}" dt="2024-01-13T09:52:08.631" v="1218" actId="1036"/>
          <ac:picMkLst>
            <pc:docMk/>
            <pc:sldMk cId="2254563434" sldId="2147479114"/>
            <ac:picMk id="19" creationId="{9E8D89C7-B204-D3EA-0250-983D0172181F}"/>
          </ac:picMkLst>
        </pc:picChg>
        <pc:picChg chg="add mod">
          <ac:chgData name="Thomas Martens" userId="35ccf0d4-9e71-4d15-bebb-7c78661c64b3" providerId="ADAL" clId="{8CCD1A5F-FC24-784C-8DF5-622662D6247B}" dt="2024-01-13T09:52:08.631" v="1218" actId="1036"/>
          <ac:picMkLst>
            <pc:docMk/>
            <pc:sldMk cId="2254563434" sldId="2147479114"/>
            <ac:picMk id="23" creationId="{EBA762DE-A5BD-EF5C-C933-2A4B1F9819D9}"/>
          </ac:picMkLst>
        </pc:picChg>
        <pc:picChg chg="add mod">
          <ac:chgData name="Thomas Martens" userId="35ccf0d4-9e71-4d15-bebb-7c78661c64b3" providerId="ADAL" clId="{8CCD1A5F-FC24-784C-8DF5-622662D6247B}" dt="2024-01-13T09:59:33.667" v="1327"/>
          <ac:picMkLst>
            <pc:docMk/>
            <pc:sldMk cId="2254563434" sldId="2147479114"/>
            <ac:picMk id="25" creationId="{B1A16BA5-9C88-96F6-1154-7B93EA2921CB}"/>
          </ac:picMkLst>
        </pc:picChg>
      </pc:sldChg>
      <pc:sldChg chg="modSp add del mod">
        <pc:chgData name="Thomas Martens" userId="35ccf0d4-9e71-4d15-bebb-7c78661c64b3" providerId="ADAL" clId="{8CCD1A5F-FC24-784C-8DF5-622662D6247B}" dt="2024-01-13T10:01:36.239" v="1337" actId="2696"/>
        <pc:sldMkLst>
          <pc:docMk/>
          <pc:sldMk cId="2526589438" sldId="2147479117"/>
        </pc:sldMkLst>
        <pc:spChg chg="mod">
          <ac:chgData name="Thomas Martens" userId="35ccf0d4-9e71-4d15-bebb-7c78661c64b3" providerId="ADAL" clId="{8CCD1A5F-FC24-784C-8DF5-622662D6247B}" dt="2024-01-12T21:32:58.683" v="783" actId="27636"/>
          <ac:spMkLst>
            <pc:docMk/>
            <pc:sldMk cId="2526589438" sldId="2147479117"/>
            <ac:spMk id="24" creationId="{9EE0C618-394C-D4CA-0826-51DB9EAD2F4B}"/>
          </ac:spMkLst>
        </pc:spChg>
      </pc:sldChg>
      <pc:sldChg chg="modSp add del mod">
        <pc:chgData name="Thomas Martens" userId="35ccf0d4-9e71-4d15-bebb-7c78661c64b3" providerId="ADAL" clId="{8CCD1A5F-FC24-784C-8DF5-622662D6247B}" dt="2024-01-13T10:01:37.748" v="1338" actId="2696"/>
        <pc:sldMkLst>
          <pc:docMk/>
          <pc:sldMk cId="1171877161" sldId="2147479118"/>
        </pc:sldMkLst>
        <pc:spChg chg="mod">
          <ac:chgData name="Thomas Martens" userId="35ccf0d4-9e71-4d15-bebb-7c78661c64b3" providerId="ADAL" clId="{8CCD1A5F-FC24-784C-8DF5-622662D6247B}" dt="2024-01-12T21:32:58.745" v="784" actId="27636"/>
          <ac:spMkLst>
            <pc:docMk/>
            <pc:sldMk cId="1171877161" sldId="2147479118"/>
            <ac:spMk id="24" creationId="{9EE0C618-394C-D4CA-0826-51DB9EAD2F4B}"/>
          </ac:spMkLst>
        </pc:spChg>
      </pc:sldChg>
      <pc:sldChg chg="add del">
        <pc:chgData name="Thomas Martens" userId="35ccf0d4-9e71-4d15-bebb-7c78661c64b3" providerId="ADAL" clId="{8CCD1A5F-FC24-784C-8DF5-622662D6247B}" dt="2024-01-13T10:01:40.995" v="1339" actId="2696"/>
        <pc:sldMkLst>
          <pc:docMk/>
          <pc:sldMk cId="3171419590" sldId="2147479119"/>
        </pc:sldMkLst>
      </pc:sldChg>
      <pc:sldChg chg="addSp delSp add del mod">
        <pc:chgData name="Thomas Martens" userId="35ccf0d4-9e71-4d15-bebb-7c78661c64b3" providerId="ADAL" clId="{8CCD1A5F-FC24-784C-8DF5-622662D6247B}" dt="2024-01-13T10:01:43.588" v="1340" actId="2696"/>
        <pc:sldMkLst>
          <pc:docMk/>
          <pc:sldMk cId="248231567" sldId="2147479120"/>
        </pc:sldMkLst>
        <pc:picChg chg="add del">
          <ac:chgData name="Thomas Martens" userId="35ccf0d4-9e71-4d15-bebb-7c78661c64b3" providerId="ADAL" clId="{8CCD1A5F-FC24-784C-8DF5-622662D6247B}" dt="2024-01-13T08:53:59.145" v="1014" actId="21"/>
          <ac:picMkLst>
            <pc:docMk/>
            <pc:sldMk cId="248231567" sldId="2147479120"/>
            <ac:picMk id="7" creationId="{C0038ADF-F06C-7329-71A4-E9528CFC7DFF}"/>
          </ac:picMkLst>
        </pc:picChg>
      </pc:sldChg>
      <pc:sldChg chg="addSp delSp modSp add mod modAnim">
        <pc:chgData name="Thomas Martens" userId="35ccf0d4-9e71-4d15-bebb-7c78661c64b3" providerId="ADAL" clId="{8CCD1A5F-FC24-784C-8DF5-622662D6247B}" dt="2024-01-13T11:23:02.790" v="2280" actId="1076"/>
        <pc:sldMkLst>
          <pc:docMk/>
          <pc:sldMk cId="3466037973" sldId="2147479122"/>
        </pc:sldMkLst>
        <pc:spChg chg="add mod">
          <ac:chgData name="Thomas Martens" userId="35ccf0d4-9e71-4d15-bebb-7c78661c64b3" providerId="ADAL" clId="{8CCD1A5F-FC24-784C-8DF5-622662D6247B}" dt="2024-01-13T11:22:30.159" v="2275" actId="1036"/>
          <ac:spMkLst>
            <pc:docMk/>
            <pc:sldMk cId="3466037973" sldId="2147479122"/>
            <ac:spMk id="3" creationId="{32FF5EE1-21B8-0EE9-A565-5248DB6CFAFB}"/>
          </ac:spMkLst>
        </pc:spChg>
        <pc:spChg chg="mod">
          <ac:chgData name="Thomas Martens" userId="35ccf0d4-9e71-4d15-bebb-7c78661c64b3" providerId="ADAL" clId="{8CCD1A5F-FC24-784C-8DF5-622662D6247B}" dt="2024-01-13T11:11:57.876" v="2054" actId="1076"/>
          <ac:spMkLst>
            <pc:docMk/>
            <pc:sldMk cId="3466037973" sldId="2147479122"/>
            <ac:spMk id="4" creationId="{939BEFB3-0FF4-7325-964C-6D4AE394A659}"/>
          </ac:spMkLst>
        </pc:spChg>
        <pc:spChg chg="mod">
          <ac:chgData name="Thomas Martens" userId="35ccf0d4-9e71-4d15-bebb-7c78661c64b3" providerId="ADAL" clId="{8CCD1A5F-FC24-784C-8DF5-622662D6247B}" dt="2024-01-13T11:22:30.159" v="2275" actId="1036"/>
          <ac:spMkLst>
            <pc:docMk/>
            <pc:sldMk cId="3466037973" sldId="2147479122"/>
            <ac:spMk id="14" creationId="{CBB1A3FF-23C1-7891-4548-4DD798A61072}"/>
          </ac:spMkLst>
        </pc:spChg>
        <pc:spChg chg="del">
          <ac:chgData name="Thomas Martens" userId="35ccf0d4-9e71-4d15-bebb-7c78661c64b3" providerId="ADAL" clId="{8CCD1A5F-FC24-784C-8DF5-622662D6247B}" dt="2024-01-13T11:07:24.060" v="1935" actId="478"/>
          <ac:spMkLst>
            <pc:docMk/>
            <pc:sldMk cId="3466037973" sldId="2147479122"/>
            <ac:spMk id="24" creationId="{37D4B607-651C-18D6-8724-6D925810F70E}"/>
          </ac:spMkLst>
        </pc:spChg>
        <pc:spChg chg="mod">
          <ac:chgData name="Thomas Martens" userId="35ccf0d4-9e71-4d15-bebb-7c78661c64b3" providerId="ADAL" clId="{8CCD1A5F-FC24-784C-8DF5-622662D6247B}" dt="2024-01-13T11:22:30.159" v="2275" actId="1036"/>
          <ac:spMkLst>
            <pc:docMk/>
            <pc:sldMk cId="3466037973" sldId="2147479122"/>
            <ac:spMk id="25" creationId="{19261BAA-6F65-AFEE-29D3-41E13CE00D32}"/>
          </ac:spMkLst>
        </pc:spChg>
        <pc:spChg chg="mod">
          <ac:chgData name="Thomas Martens" userId="35ccf0d4-9e71-4d15-bebb-7c78661c64b3" providerId="ADAL" clId="{8CCD1A5F-FC24-784C-8DF5-622662D6247B}" dt="2024-01-13T11:22:30.159" v="2275" actId="1036"/>
          <ac:spMkLst>
            <pc:docMk/>
            <pc:sldMk cId="3466037973" sldId="2147479122"/>
            <ac:spMk id="26" creationId="{93FD9973-1E9C-1688-AB74-A2169EED5063}"/>
          </ac:spMkLst>
        </pc:spChg>
        <pc:spChg chg="mod">
          <ac:chgData name="Thomas Martens" userId="35ccf0d4-9e71-4d15-bebb-7c78661c64b3" providerId="ADAL" clId="{8CCD1A5F-FC24-784C-8DF5-622662D6247B}" dt="2024-01-13T11:17:36.070" v="2195" actId="1036"/>
          <ac:spMkLst>
            <pc:docMk/>
            <pc:sldMk cId="3466037973" sldId="2147479122"/>
            <ac:spMk id="40" creationId="{3E311769-F4DD-79E5-174C-28EFE29BAC80}"/>
          </ac:spMkLst>
        </pc:spChg>
        <pc:spChg chg="add mod">
          <ac:chgData name="Thomas Martens" userId="35ccf0d4-9e71-4d15-bebb-7c78661c64b3" providerId="ADAL" clId="{8CCD1A5F-FC24-784C-8DF5-622662D6247B}" dt="2024-01-13T11:18:41.833" v="2230" actId="12788"/>
          <ac:spMkLst>
            <pc:docMk/>
            <pc:sldMk cId="3466037973" sldId="2147479122"/>
            <ac:spMk id="47" creationId="{6368362D-A9AF-B3DB-4509-4E53090564DF}"/>
          </ac:spMkLst>
        </pc:spChg>
        <pc:spChg chg="add mod">
          <ac:chgData name="Thomas Martens" userId="35ccf0d4-9e71-4d15-bebb-7c78661c64b3" providerId="ADAL" clId="{8CCD1A5F-FC24-784C-8DF5-622662D6247B}" dt="2024-01-13T11:18:30.401" v="2228" actId="12788"/>
          <ac:spMkLst>
            <pc:docMk/>
            <pc:sldMk cId="3466037973" sldId="2147479122"/>
            <ac:spMk id="54" creationId="{E0418844-3F7A-1AF5-8417-C4DFC0F5FD44}"/>
          </ac:spMkLst>
        </pc:spChg>
        <pc:spChg chg="add mod">
          <ac:chgData name="Thomas Martens" userId="35ccf0d4-9e71-4d15-bebb-7c78661c64b3" providerId="ADAL" clId="{8CCD1A5F-FC24-784C-8DF5-622662D6247B}" dt="2024-01-13T11:18:54.201" v="2231" actId="12788"/>
          <ac:spMkLst>
            <pc:docMk/>
            <pc:sldMk cId="3466037973" sldId="2147479122"/>
            <ac:spMk id="56" creationId="{4FA84179-7AB9-9ED5-5E27-AFF2F6F3767E}"/>
          </ac:spMkLst>
        </pc:spChg>
        <pc:spChg chg="add mod">
          <ac:chgData name="Thomas Martens" userId="35ccf0d4-9e71-4d15-bebb-7c78661c64b3" providerId="ADAL" clId="{8CCD1A5F-FC24-784C-8DF5-622662D6247B}" dt="2024-01-13T11:19:34.632" v="2249" actId="1035"/>
          <ac:spMkLst>
            <pc:docMk/>
            <pc:sldMk cId="3466037973" sldId="2147479122"/>
            <ac:spMk id="57" creationId="{F784D38D-14BE-0116-8515-AC9CD4360C80}"/>
          </ac:spMkLst>
        </pc:spChg>
        <pc:spChg chg="mod">
          <ac:chgData name="Thomas Martens" userId="35ccf0d4-9e71-4d15-bebb-7c78661c64b3" providerId="ADAL" clId="{8CCD1A5F-FC24-784C-8DF5-622662D6247B}" dt="2024-01-13T11:14:11.794" v="2111" actId="1076"/>
          <ac:spMkLst>
            <pc:docMk/>
            <pc:sldMk cId="3466037973" sldId="2147479122"/>
            <ac:spMk id="58" creationId="{3C4835B0-1A8F-9C3E-504F-D3ED03E9D0A3}"/>
          </ac:spMkLst>
        </pc:spChg>
        <pc:spChg chg="add mod">
          <ac:chgData name="Thomas Martens" userId="35ccf0d4-9e71-4d15-bebb-7c78661c64b3" providerId="ADAL" clId="{8CCD1A5F-FC24-784C-8DF5-622662D6247B}" dt="2024-01-13T11:19:34.632" v="2249" actId="1035"/>
          <ac:spMkLst>
            <pc:docMk/>
            <pc:sldMk cId="3466037973" sldId="2147479122"/>
            <ac:spMk id="59" creationId="{13B0097D-D250-3703-0A04-B849BBE01581}"/>
          </ac:spMkLst>
        </pc:spChg>
        <pc:spChg chg="add mod">
          <ac:chgData name="Thomas Martens" userId="35ccf0d4-9e71-4d15-bebb-7c78661c64b3" providerId="ADAL" clId="{8CCD1A5F-FC24-784C-8DF5-622662D6247B}" dt="2024-01-13T11:19:34.632" v="2249" actId="1035"/>
          <ac:spMkLst>
            <pc:docMk/>
            <pc:sldMk cId="3466037973" sldId="2147479122"/>
            <ac:spMk id="60" creationId="{004E8072-DF65-DB71-AAE7-D3F94434AA9D}"/>
          </ac:spMkLst>
        </pc:spChg>
        <pc:grpChg chg="add mod">
          <ac:chgData name="Thomas Martens" userId="35ccf0d4-9e71-4d15-bebb-7c78661c64b3" providerId="ADAL" clId="{8CCD1A5F-FC24-784C-8DF5-622662D6247B}" dt="2024-01-13T11:19:34.632" v="2249" actId="1035"/>
          <ac:grpSpMkLst>
            <pc:docMk/>
            <pc:sldMk cId="3466037973" sldId="2147479122"/>
            <ac:grpSpMk id="67" creationId="{3603F199-CF75-3939-E8C6-44F31E26D2DC}"/>
          </ac:grpSpMkLst>
        </pc:grpChg>
        <pc:grpChg chg="add mod">
          <ac:chgData name="Thomas Martens" userId="35ccf0d4-9e71-4d15-bebb-7c78661c64b3" providerId="ADAL" clId="{8CCD1A5F-FC24-784C-8DF5-622662D6247B}" dt="2024-01-13T11:19:34.632" v="2249" actId="1035"/>
          <ac:grpSpMkLst>
            <pc:docMk/>
            <pc:sldMk cId="3466037973" sldId="2147479122"/>
            <ac:grpSpMk id="68" creationId="{9E821F8E-E41E-9FB0-BCEF-93F593FF5775}"/>
          </ac:grpSpMkLst>
        </pc:grpChg>
        <pc:grpChg chg="add mod">
          <ac:chgData name="Thomas Martens" userId="35ccf0d4-9e71-4d15-bebb-7c78661c64b3" providerId="ADAL" clId="{8CCD1A5F-FC24-784C-8DF5-622662D6247B}" dt="2024-01-13T11:19:34.632" v="2249" actId="1035"/>
          <ac:grpSpMkLst>
            <pc:docMk/>
            <pc:sldMk cId="3466037973" sldId="2147479122"/>
            <ac:grpSpMk id="69" creationId="{BFDDE024-25E8-7744-D5F3-B0A7557C8825}"/>
          </ac:grpSpMkLst>
        </pc:grpChg>
        <pc:picChg chg="add mod">
          <ac:chgData name="Thomas Martens" userId="35ccf0d4-9e71-4d15-bebb-7c78661c64b3" providerId="ADAL" clId="{8CCD1A5F-FC24-784C-8DF5-622662D6247B}" dt="2024-01-13T11:17:36.070" v="2195" actId="1036"/>
          <ac:picMkLst>
            <pc:docMk/>
            <pc:sldMk cId="3466037973" sldId="2147479122"/>
            <ac:picMk id="2" creationId="{79ADED50-AE10-2A25-7778-50807EAD39D9}"/>
          </ac:picMkLst>
        </pc:picChg>
        <pc:picChg chg="add del mod">
          <ac:chgData name="Thomas Martens" userId="35ccf0d4-9e71-4d15-bebb-7c78661c64b3" providerId="ADAL" clId="{8CCD1A5F-FC24-784C-8DF5-622662D6247B}" dt="2024-01-13T11:22:03.035" v="2253" actId="478"/>
          <ac:picMkLst>
            <pc:docMk/>
            <pc:sldMk cId="3466037973" sldId="2147479122"/>
            <ac:picMk id="5" creationId="{CF45E283-6676-EC8A-4580-3067AB49AFA0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6" creationId="{B55FB9A1-1A85-6D71-B795-091CF219D412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7" creationId="{3339D15A-1C10-EDAB-7EAA-3DDEF0F17D9E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8" creationId="{FFEF9FB4-6FC0-B0CC-2C6C-3481DE1FF5DC}"/>
          </ac:picMkLst>
        </pc:picChg>
        <pc:picChg chg="mod">
          <ac:chgData name="Thomas Martens" userId="35ccf0d4-9e71-4d15-bebb-7c78661c64b3" providerId="ADAL" clId="{8CCD1A5F-FC24-784C-8DF5-622662D6247B}" dt="2024-01-13T11:18:18.370" v="2227" actId="1035"/>
          <ac:picMkLst>
            <pc:docMk/>
            <pc:sldMk cId="3466037973" sldId="2147479122"/>
            <ac:picMk id="9" creationId="{29D4F9AF-2120-F58D-C4D0-4D9898D187A0}"/>
          </ac:picMkLst>
        </pc:picChg>
        <pc:picChg chg="del mod">
          <ac:chgData name="Thomas Martens" userId="35ccf0d4-9e71-4d15-bebb-7c78661c64b3" providerId="ADAL" clId="{8CCD1A5F-FC24-784C-8DF5-622662D6247B}" dt="2024-01-13T11:22:32.624" v="2276" actId="478"/>
          <ac:picMkLst>
            <pc:docMk/>
            <pc:sldMk cId="3466037973" sldId="2147479122"/>
            <ac:picMk id="10" creationId="{61CE7E53-6BA2-D876-39F3-F542F1966610}"/>
          </ac:picMkLst>
        </pc:picChg>
        <pc:picChg chg="del">
          <ac:chgData name="Thomas Martens" userId="35ccf0d4-9e71-4d15-bebb-7c78661c64b3" providerId="ADAL" clId="{8CCD1A5F-FC24-784C-8DF5-622662D6247B}" dt="2024-01-13T11:16:59.074" v="2170" actId="478"/>
          <ac:picMkLst>
            <pc:docMk/>
            <pc:sldMk cId="3466037973" sldId="2147479122"/>
            <ac:picMk id="11" creationId="{FE75ED66-D6B9-8F96-6886-87BB32912A73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12" creationId="{F3849DC7-3644-0DAB-E0A2-A1F3EA3C7982}"/>
          </ac:picMkLst>
        </pc:picChg>
        <pc:picChg chg="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13" creationId="{080484EF-760A-8F80-D8C5-DD2581F10CFB}"/>
          </ac:picMkLst>
        </pc:picChg>
        <pc:picChg chg="del">
          <ac:chgData name="Thomas Martens" userId="35ccf0d4-9e71-4d15-bebb-7c78661c64b3" providerId="ADAL" clId="{8CCD1A5F-FC24-784C-8DF5-622662D6247B}" dt="2024-01-13T11:08:06.325" v="1964" actId="478"/>
          <ac:picMkLst>
            <pc:docMk/>
            <pc:sldMk cId="3466037973" sldId="2147479122"/>
            <ac:picMk id="15" creationId="{FA8704B3-C664-B2AE-938F-DAE13A173249}"/>
          </ac:picMkLst>
        </pc:picChg>
        <pc:picChg chg="del">
          <ac:chgData name="Thomas Martens" userId="35ccf0d4-9e71-4d15-bebb-7c78661c64b3" providerId="ADAL" clId="{8CCD1A5F-FC24-784C-8DF5-622662D6247B}" dt="2024-01-13T11:08:06.325" v="1964" actId="478"/>
          <ac:picMkLst>
            <pc:docMk/>
            <pc:sldMk cId="3466037973" sldId="2147479122"/>
            <ac:picMk id="16" creationId="{D752763F-8CA0-05D1-F34D-616043949220}"/>
          </ac:picMkLst>
        </pc:picChg>
        <pc:picChg chg="del">
          <ac:chgData name="Thomas Martens" userId="35ccf0d4-9e71-4d15-bebb-7c78661c64b3" providerId="ADAL" clId="{8CCD1A5F-FC24-784C-8DF5-622662D6247B}" dt="2024-01-13T11:08:06.325" v="1964" actId="478"/>
          <ac:picMkLst>
            <pc:docMk/>
            <pc:sldMk cId="3466037973" sldId="2147479122"/>
            <ac:picMk id="17" creationId="{EED7A32E-9A44-B7C8-98FD-63CC34A65C7A}"/>
          </ac:picMkLst>
        </pc:picChg>
        <pc:picChg chg="mod">
          <ac:chgData name="Thomas Martens" userId="35ccf0d4-9e71-4d15-bebb-7c78661c64b3" providerId="ADAL" clId="{8CCD1A5F-FC24-784C-8DF5-622662D6247B}" dt="2024-01-13T11:17:36.070" v="2195" actId="1036"/>
          <ac:picMkLst>
            <pc:docMk/>
            <pc:sldMk cId="3466037973" sldId="2147479122"/>
            <ac:picMk id="18" creationId="{017474F5-81F9-1B73-6056-F455A53AECBB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19" creationId="{1F5CC586-0961-3C68-4CD8-5B6B5F6F2E15}"/>
          </ac:picMkLst>
        </pc:picChg>
        <pc:picChg chg="del">
          <ac:chgData name="Thomas Martens" userId="35ccf0d4-9e71-4d15-bebb-7c78661c64b3" providerId="ADAL" clId="{8CCD1A5F-FC24-784C-8DF5-622662D6247B}" dt="2024-01-13T11:07:24.060" v="1935" actId="478"/>
          <ac:picMkLst>
            <pc:docMk/>
            <pc:sldMk cId="3466037973" sldId="2147479122"/>
            <ac:picMk id="20" creationId="{BC0D631A-1897-4A6C-E521-EB268E574E09}"/>
          </ac:picMkLst>
        </pc:picChg>
        <pc:picChg chg="mod">
          <ac:chgData name="Thomas Martens" userId="35ccf0d4-9e71-4d15-bebb-7c78661c64b3" providerId="ADAL" clId="{8CCD1A5F-FC24-784C-8DF5-622662D6247B}" dt="2024-01-13T11:17:36.070" v="2195" actId="1036"/>
          <ac:picMkLst>
            <pc:docMk/>
            <pc:sldMk cId="3466037973" sldId="2147479122"/>
            <ac:picMk id="21" creationId="{BAB5CD1B-8C46-619C-9B01-430C2618444C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22" creationId="{2AF6C7E2-2F6A-E5A1-EB20-618605441B4D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23" creationId="{FF596A70-40E7-AD8F-265F-AFF7CD4B1861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27" creationId="{BACE069F-19B4-EA09-B04A-7FD42336AE7E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28" creationId="{E9B49F93-842A-F026-4211-755F68C2C675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29" creationId="{37C66C4F-E958-7DEB-489B-97C61EBEFDCD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30" creationId="{4BD1AD3A-3027-C41E-8B69-8758AB6E0658}"/>
          </ac:picMkLst>
        </pc:picChg>
        <pc:picChg chg="add mod">
          <ac:chgData name="Thomas Martens" userId="35ccf0d4-9e71-4d15-bebb-7c78661c64b3" providerId="ADAL" clId="{8CCD1A5F-FC24-784C-8DF5-622662D6247B}" dt="2024-01-13T11:12:31.837" v="2102" actId="1076"/>
          <ac:picMkLst>
            <pc:docMk/>
            <pc:sldMk cId="3466037973" sldId="2147479122"/>
            <ac:picMk id="31" creationId="{F00BC35D-33CF-EEB4-970C-B90E49782359}"/>
          </ac:picMkLst>
        </pc:picChg>
        <pc:picChg chg="del">
          <ac:chgData name="Thomas Martens" userId="35ccf0d4-9e71-4d15-bebb-7c78661c64b3" providerId="ADAL" clId="{8CCD1A5F-FC24-784C-8DF5-622662D6247B}" dt="2024-01-13T11:08:55.764" v="2001" actId="478"/>
          <ac:picMkLst>
            <pc:docMk/>
            <pc:sldMk cId="3466037973" sldId="2147479122"/>
            <ac:picMk id="32" creationId="{BF8CE616-1758-A4D6-5C11-57F6855624D7}"/>
          </ac:picMkLst>
        </pc:picChg>
        <pc:picChg chg="add mod">
          <ac:chgData name="Thomas Martens" userId="35ccf0d4-9e71-4d15-bebb-7c78661c64b3" providerId="ADAL" clId="{8CCD1A5F-FC24-784C-8DF5-622662D6247B}" dt="2024-01-13T11:12:42.385" v="2104" actId="1076"/>
          <ac:picMkLst>
            <pc:docMk/>
            <pc:sldMk cId="3466037973" sldId="2147479122"/>
            <ac:picMk id="33" creationId="{113E0A22-BE39-0C8A-5C45-1F71F6BF53A9}"/>
          </ac:picMkLst>
        </pc:picChg>
        <pc:picChg chg="add mod">
          <ac:chgData name="Thomas Martens" userId="35ccf0d4-9e71-4d15-bebb-7c78661c64b3" providerId="ADAL" clId="{8CCD1A5F-FC24-784C-8DF5-622662D6247B}" dt="2024-01-13T11:12:42.385" v="2104" actId="1076"/>
          <ac:picMkLst>
            <pc:docMk/>
            <pc:sldMk cId="3466037973" sldId="2147479122"/>
            <ac:picMk id="34" creationId="{7A66E812-0E97-DFED-208E-4A303299CA6D}"/>
          </ac:picMkLst>
        </pc:picChg>
        <pc:picChg chg="add mod">
          <ac:chgData name="Thomas Martens" userId="35ccf0d4-9e71-4d15-bebb-7c78661c64b3" providerId="ADAL" clId="{8CCD1A5F-FC24-784C-8DF5-622662D6247B}" dt="2024-01-13T11:12:42.385" v="2104" actId="1076"/>
          <ac:picMkLst>
            <pc:docMk/>
            <pc:sldMk cId="3466037973" sldId="2147479122"/>
            <ac:picMk id="35" creationId="{29B91BA6-BEC3-1E7B-787B-763D65C0FD6D}"/>
          </ac:picMkLst>
        </pc:picChg>
        <pc:picChg chg="del">
          <ac:chgData name="Thomas Martens" userId="35ccf0d4-9e71-4d15-bebb-7c78661c64b3" providerId="ADAL" clId="{8CCD1A5F-FC24-784C-8DF5-622662D6247B}" dt="2024-01-13T11:09:12.607" v="2004" actId="478"/>
          <ac:picMkLst>
            <pc:docMk/>
            <pc:sldMk cId="3466037973" sldId="2147479122"/>
            <ac:picMk id="36" creationId="{D34976C8-792F-34D1-FECF-A5C205ACA805}"/>
          </ac:picMkLst>
        </pc:picChg>
        <pc:picChg chg="del mod">
          <ac:chgData name="Thomas Martens" userId="35ccf0d4-9e71-4d15-bebb-7c78661c64b3" providerId="ADAL" clId="{8CCD1A5F-FC24-784C-8DF5-622662D6247B}" dt="2024-01-13T11:10:06.598" v="2027" actId="478"/>
          <ac:picMkLst>
            <pc:docMk/>
            <pc:sldMk cId="3466037973" sldId="2147479122"/>
            <ac:picMk id="37" creationId="{804E548D-7489-E4BB-0F8D-C4A73DF9697C}"/>
          </ac:picMkLst>
        </pc:picChg>
        <pc:picChg chg="del mod">
          <ac:chgData name="Thomas Martens" userId="35ccf0d4-9e71-4d15-bebb-7c78661c64b3" providerId="ADAL" clId="{8CCD1A5F-FC24-784C-8DF5-622662D6247B}" dt="2024-01-13T11:10:06.598" v="2027" actId="478"/>
          <ac:picMkLst>
            <pc:docMk/>
            <pc:sldMk cId="3466037973" sldId="2147479122"/>
            <ac:picMk id="38" creationId="{74617504-1B83-BFE3-050F-11C0E87F2E72}"/>
          </ac:picMkLst>
        </pc:picChg>
        <pc:picChg chg="mod">
          <ac:chgData name="Thomas Martens" userId="35ccf0d4-9e71-4d15-bebb-7c78661c64b3" providerId="ADAL" clId="{8CCD1A5F-FC24-784C-8DF5-622662D6247B}" dt="2024-01-13T11:17:36.070" v="2195" actId="1036"/>
          <ac:picMkLst>
            <pc:docMk/>
            <pc:sldMk cId="3466037973" sldId="2147479122"/>
            <ac:picMk id="39" creationId="{C249A6F5-0BA7-DEBA-AA02-D57DDE9B4146}"/>
          </ac:picMkLst>
        </pc:picChg>
        <pc:picChg chg="mod">
          <ac:chgData name="Thomas Martens" userId="35ccf0d4-9e71-4d15-bebb-7c78661c64b3" providerId="ADAL" clId="{8CCD1A5F-FC24-784C-8DF5-622662D6247B}" dt="2024-01-13T11:07:38.448" v="1948" actId="1035"/>
          <ac:picMkLst>
            <pc:docMk/>
            <pc:sldMk cId="3466037973" sldId="2147479122"/>
            <ac:picMk id="41" creationId="{F84E7D05-9CA0-50F6-A9EF-3826DD3A75FD}"/>
          </ac:picMkLst>
        </pc:picChg>
        <pc:picChg chg="mod">
          <ac:chgData name="Thomas Martens" userId="35ccf0d4-9e71-4d15-bebb-7c78661c64b3" providerId="ADAL" clId="{8CCD1A5F-FC24-784C-8DF5-622662D6247B}" dt="2024-01-13T11:07:38.448" v="1948" actId="1035"/>
          <ac:picMkLst>
            <pc:docMk/>
            <pc:sldMk cId="3466037973" sldId="2147479122"/>
            <ac:picMk id="42" creationId="{41A51C2C-16CF-3596-D2B4-05B27931256B}"/>
          </ac:picMkLst>
        </pc:picChg>
        <pc:picChg chg="mod">
          <ac:chgData name="Thomas Martens" userId="35ccf0d4-9e71-4d15-bebb-7c78661c64b3" providerId="ADAL" clId="{8CCD1A5F-FC24-784C-8DF5-622662D6247B}" dt="2024-01-13T11:07:38.448" v="1948" actId="1035"/>
          <ac:picMkLst>
            <pc:docMk/>
            <pc:sldMk cId="3466037973" sldId="2147479122"/>
            <ac:picMk id="43" creationId="{9442C588-65EF-9755-451C-AF8ED0445E4D}"/>
          </ac:picMkLst>
        </pc:picChg>
        <pc:picChg chg="mod">
          <ac:chgData name="Thomas Martens" userId="35ccf0d4-9e71-4d15-bebb-7c78661c64b3" providerId="ADAL" clId="{8CCD1A5F-FC24-784C-8DF5-622662D6247B}" dt="2024-01-13T11:18:18.370" v="2227" actId="1035"/>
          <ac:picMkLst>
            <pc:docMk/>
            <pc:sldMk cId="3466037973" sldId="2147479122"/>
            <ac:picMk id="44" creationId="{47EFE11C-F806-6700-5264-31371CF50678}"/>
          </ac:picMkLst>
        </pc:picChg>
        <pc:picChg chg="add mod">
          <ac:chgData name="Thomas Martens" userId="35ccf0d4-9e71-4d15-bebb-7c78661c64b3" providerId="ADAL" clId="{8CCD1A5F-FC24-784C-8DF5-622662D6247B}" dt="2024-01-13T11:12:42.385" v="2104" actId="1076"/>
          <ac:picMkLst>
            <pc:docMk/>
            <pc:sldMk cId="3466037973" sldId="2147479122"/>
            <ac:picMk id="45" creationId="{552FD329-8544-6028-EC35-51A103E8E8CE}"/>
          </ac:picMkLst>
        </pc:picChg>
        <pc:picChg chg="mod">
          <ac:chgData name="Thomas Martens" userId="35ccf0d4-9e71-4d15-bebb-7c78661c64b3" providerId="ADAL" clId="{8CCD1A5F-FC24-784C-8DF5-622662D6247B}" dt="2024-01-13T11:18:18.370" v="2227" actId="1035"/>
          <ac:picMkLst>
            <pc:docMk/>
            <pc:sldMk cId="3466037973" sldId="2147479122"/>
            <ac:picMk id="46" creationId="{71A6CB0F-B373-B123-D77B-4D40E7268A48}"/>
          </ac:picMkLst>
        </pc:picChg>
        <pc:picChg chg="mod">
          <ac:chgData name="Thomas Martens" userId="35ccf0d4-9e71-4d15-bebb-7c78661c64b3" providerId="ADAL" clId="{8CCD1A5F-FC24-784C-8DF5-622662D6247B}" dt="2024-01-13T11:14:11.794" v="2111" actId="1076"/>
          <ac:picMkLst>
            <pc:docMk/>
            <pc:sldMk cId="3466037973" sldId="2147479122"/>
            <ac:picMk id="55" creationId="{0462DCC7-7F7B-912B-CA65-906BA0A94248}"/>
          </ac:picMkLst>
        </pc:picChg>
        <pc:picChg chg="add mod">
          <ac:chgData name="Thomas Martens" userId="35ccf0d4-9e71-4d15-bebb-7c78661c64b3" providerId="ADAL" clId="{8CCD1A5F-FC24-784C-8DF5-622662D6247B}" dt="2024-01-13T11:18:30.401" v="2228" actId="12788"/>
          <ac:picMkLst>
            <pc:docMk/>
            <pc:sldMk cId="3466037973" sldId="2147479122"/>
            <ac:picMk id="61" creationId="{4EA275E3-0962-F94F-5FED-B46C5ACBB100}"/>
          </ac:picMkLst>
        </pc:picChg>
        <pc:picChg chg="add mod">
          <ac:chgData name="Thomas Martens" userId="35ccf0d4-9e71-4d15-bebb-7c78661c64b3" providerId="ADAL" clId="{8CCD1A5F-FC24-784C-8DF5-622662D6247B}" dt="2024-01-13T11:18:41.833" v="2230" actId="12788"/>
          <ac:picMkLst>
            <pc:docMk/>
            <pc:sldMk cId="3466037973" sldId="2147479122"/>
            <ac:picMk id="62" creationId="{2B362D7B-7014-EE82-738F-64DC1EE7720C}"/>
          </ac:picMkLst>
        </pc:picChg>
        <pc:picChg chg="add mod">
          <ac:chgData name="Thomas Martens" userId="35ccf0d4-9e71-4d15-bebb-7c78661c64b3" providerId="ADAL" clId="{8CCD1A5F-FC24-784C-8DF5-622662D6247B}" dt="2024-01-13T11:18:54.201" v="2231" actId="12788"/>
          <ac:picMkLst>
            <pc:docMk/>
            <pc:sldMk cId="3466037973" sldId="2147479122"/>
            <ac:picMk id="63" creationId="{4E1A6C7F-36D5-82DD-9231-31FAEAAC6A4C}"/>
          </ac:picMkLst>
        </pc:picChg>
        <pc:picChg chg="add mod">
          <ac:chgData name="Thomas Martens" userId="35ccf0d4-9e71-4d15-bebb-7c78661c64b3" providerId="ADAL" clId="{8CCD1A5F-FC24-784C-8DF5-622662D6247B}" dt="2024-01-13T11:18:18.370" v="2227" actId="1035"/>
          <ac:picMkLst>
            <pc:docMk/>
            <pc:sldMk cId="3466037973" sldId="2147479122"/>
            <ac:picMk id="64" creationId="{F49F3064-3935-F70A-C050-9F8221DBB7B5}"/>
          </ac:picMkLst>
        </pc:picChg>
        <pc:picChg chg="add mod">
          <ac:chgData name="Thomas Martens" userId="35ccf0d4-9e71-4d15-bebb-7c78661c64b3" providerId="ADAL" clId="{8CCD1A5F-FC24-784C-8DF5-622662D6247B}" dt="2024-01-13T11:18:18.370" v="2227" actId="1035"/>
          <ac:picMkLst>
            <pc:docMk/>
            <pc:sldMk cId="3466037973" sldId="2147479122"/>
            <ac:picMk id="65" creationId="{02365284-C6DF-9FB3-30DD-32AD0F3E5E35}"/>
          </ac:picMkLst>
        </pc:picChg>
        <pc:picChg chg="add mod">
          <ac:chgData name="Thomas Martens" userId="35ccf0d4-9e71-4d15-bebb-7c78661c64b3" providerId="ADAL" clId="{8CCD1A5F-FC24-784C-8DF5-622662D6247B}" dt="2024-01-13T11:18:18.370" v="2227" actId="1035"/>
          <ac:picMkLst>
            <pc:docMk/>
            <pc:sldMk cId="3466037973" sldId="2147479122"/>
            <ac:picMk id="66" creationId="{AE2671F9-A35D-EC47-A670-F7438087005E}"/>
          </ac:picMkLst>
        </pc:picChg>
        <pc:picChg chg="add mod">
          <ac:chgData name="Thomas Martens" userId="35ccf0d4-9e71-4d15-bebb-7c78661c64b3" providerId="ADAL" clId="{8CCD1A5F-FC24-784C-8DF5-622662D6247B}" dt="2024-01-13T11:23:02.790" v="2280" actId="1076"/>
          <ac:picMkLst>
            <pc:docMk/>
            <pc:sldMk cId="3466037973" sldId="2147479122"/>
            <ac:picMk id="70" creationId="{3B3271BF-5C10-3675-7DF2-9711A066BCE4}"/>
          </ac:picMkLst>
        </pc:picChg>
        <pc:picChg chg="add mod">
          <ac:chgData name="Thomas Martens" userId="35ccf0d4-9e71-4d15-bebb-7c78661c64b3" providerId="ADAL" clId="{8CCD1A5F-FC24-784C-8DF5-622662D6247B}" dt="2024-01-13T11:22:13.547" v="2256" actId="1076"/>
          <ac:picMkLst>
            <pc:docMk/>
            <pc:sldMk cId="3466037973" sldId="2147479122"/>
            <ac:picMk id="71" creationId="{19A0FACA-A53F-92FD-E560-E647D2761AC1}"/>
          </ac:picMkLst>
        </pc:picChg>
        <pc:picChg chg="add mod">
          <ac:chgData name="Thomas Martens" userId="35ccf0d4-9e71-4d15-bebb-7c78661c64b3" providerId="ADAL" clId="{8CCD1A5F-FC24-784C-8DF5-622662D6247B}" dt="2024-01-13T11:22:44.526" v="2278" actId="1076"/>
          <ac:picMkLst>
            <pc:docMk/>
            <pc:sldMk cId="3466037973" sldId="2147479122"/>
            <ac:picMk id="72" creationId="{60A687E9-C7F2-04FD-3CC5-14E1420E306C}"/>
          </ac:picMkLst>
        </pc:picChg>
      </pc:sldChg>
      <pc:sldChg chg="addSp delSp modSp new mod modClrScheme chgLayout">
        <pc:chgData name="Thomas Martens" userId="35ccf0d4-9e71-4d15-bebb-7c78661c64b3" providerId="ADAL" clId="{8CCD1A5F-FC24-784C-8DF5-622662D6247B}" dt="2024-01-13T08:50:00.778" v="932" actId="20577"/>
        <pc:sldMkLst>
          <pc:docMk/>
          <pc:sldMk cId="4281104215" sldId="2147479123"/>
        </pc:sldMkLst>
        <pc:spChg chg="del mod ord">
          <ac:chgData name="Thomas Martens" userId="35ccf0d4-9e71-4d15-bebb-7c78661c64b3" providerId="ADAL" clId="{8CCD1A5F-FC24-784C-8DF5-622662D6247B}" dt="2024-01-13T08:49:39.644" v="910" actId="700"/>
          <ac:spMkLst>
            <pc:docMk/>
            <pc:sldMk cId="4281104215" sldId="2147479123"/>
            <ac:spMk id="2" creationId="{F3309728-319B-AA04-07B9-3713689E09F4}"/>
          </ac:spMkLst>
        </pc:spChg>
        <pc:spChg chg="del mod ord">
          <ac:chgData name="Thomas Martens" userId="35ccf0d4-9e71-4d15-bebb-7c78661c64b3" providerId="ADAL" clId="{8CCD1A5F-FC24-784C-8DF5-622662D6247B}" dt="2024-01-13T08:49:39.644" v="910" actId="700"/>
          <ac:spMkLst>
            <pc:docMk/>
            <pc:sldMk cId="4281104215" sldId="2147479123"/>
            <ac:spMk id="3" creationId="{68136434-A52C-D052-432F-57D754F8E9BC}"/>
          </ac:spMkLst>
        </pc:spChg>
        <pc:spChg chg="add mod ord">
          <ac:chgData name="Thomas Martens" userId="35ccf0d4-9e71-4d15-bebb-7c78661c64b3" providerId="ADAL" clId="{8CCD1A5F-FC24-784C-8DF5-622662D6247B}" dt="2024-01-13T08:50:00.778" v="932" actId="20577"/>
          <ac:spMkLst>
            <pc:docMk/>
            <pc:sldMk cId="4281104215" sldId="2147479123"/>
            <ac:spMk id="4" creationId="{6327A1DA-4747-A017-AB85-03463010CB56}"/>
          </ac:spMkLst>
        </pc:spChg>
        <pc:spChg chg="add mod ord">
          <ac:chgData name="Thomas Martens" userId="35ccf0d4-9e71-4d15-bebb-7c78661c64b3" providerId="ADAL" clId="{8CCD1A5F-FC24-784C-8DF5-622662D6247B}" dt="2024-01-13T08:49:39.644" v="910" actId="700"/>
          <ac:spMkLst>
            <pc:docMk/>
            <pc:sldMk cId="4281104215" sldId="2147479123"/>
            <ac:spMk id="5" creationId="{0E67453B-FBFA-D3C1-269A-7693AFA347BC}"/>
          </ac:spMkLst>
        </pc:spChg>
      </pc:sldChg>
      <pc:sldChg chg="modSp add mod ord">
        <pc:chgData name="Thomas Martens" userId="35ccf0d4-9e71-4d15-bebb-7c78661c64b3" providerId="ADAL" clId="{8CCD1A5F-FC24-784C-8DF5-622662D6247B}" dt="2024-01-13T08:51:38.848" v="954" actId="20577"/>
        <pc:sldMkLst>
          <pc:docMk/>
          <pc:sldMk cId="3533239243" sldId="2147479124"/>
        </pc:sldMkLst>
        <pc:spChg chg="mod">
          <ac:chgData name="Thomas Martens" userId="35ccf0d4-9e71-4d15-bebb-7c78661c64b3" providerId="ADAL" clId="{8CCD1A5F-FC24-784C-8DF5-622662D6247B}" dt="2024-01-13T08:51:38.848" v="954" actId="20577"/>
          <ac:spMkLst>
            <pc:docMk/>
            <pc:sldMk cId="3533239243" sldId="2147479124"/>
            <ac:spMk id="4" creationId="{917F4E19-A3E9-31B9-D8DE-93BB46D24B0E}"/>
          </ac:spMkLst>
        </pc:spChg>
      </pc:sldChg>
      <pc:sldChg chg="addSp delSp modSp add mod ord modAnim">
        <pc:chgData name="Thomas Martens" userId="35ccf0d4-9e71-4d15-bebb-7c78661c64b3" providerId="ADAL" clId="{8CCD1A5F-FC24-784C-8DF5-622662D6247B}" dt="2024-01-13T09:14:25.150" v="1174"/>
        <pc:sldMkLst>
          <pc:docMk/>
          <pc:sldMk cId="3248570808" sldId="2147479125"/>
        </pc:sldMkLst>
        <pc:spChg chg="mod">
          <ac:chgData name="Thomas Martens" userId="35ccf0d4-9e71-4d15-bebb-7c78661c64b3" providerId="ADAL" clId="{8CCD1A5F-FC24-784C-8DF5-622662D6247B}" dt="2024-01-13T09:01:04.401" v="1096" actId="14100"/>
          <ac:spMkLst>
            <pc:docMk/>
            <pc:sldMk cId="3248570808" sldId="2147479125"/>
            <ac:spMk id="2" creationId="{699C49FC-428D-6767-CF6D-C14BF7F2A743}"/>
          </ac:spMkLst>
        </pc:spChg>
        <pc:spChg chg="del mod topLvl">
          <ac:chgData name="Thomas Martens" userId="35ccf0d4-9e71-4d15-bebb-7c78661c64b3" providerId="ADAL" clId="{8CCD1A5F-FC24-784C-8DF5-622662D6247B}" dt="2024-01-13T09:12:35.377" v="1164" actId="478"/>
          <ac:spMkLst>
            <pc:docMk/>
            <pc:sldMk cId="3248570808" sldId="2147479125"/>
            <ac:spMk id="16" creationId="{CF4A3BBB-59DB-73D4-F7D4-10E0BBB21855}"/>
          </ac:spMkLst>
        </pc:spChg>
        <pc:spChg chg="del mod topLvl">
          <ac:chgData name="Thomas Martens" userId="35ccf0d4-9e71-4d15-bebb-7c78661c64b3" providerId="ADAL" clId="{8CCD1A5F-FC24-784C-8DF5-622662D6247B}" dt="2024-01-13T09:11:14.415" v="1133" actId="478"/>
          <ac:spMkLst>
            <pc:docMk/>
            <pc:sldMk cId="3248570808" sldId="2147479125"/>
            <ac:spMk id="19" creationId="{509FD274-B8A5-57BA-0E93-7991E5741B68}"/>
          </ac:spMkLst>
        </pc:spChg>
        <pc:spChg chg="del mod topLvl">
          <ac:chgData name="Thomas Martens" userId="35ccf0d4-9e71-4d15-bebb-7c78661c64b3" providerId="ADAL" clId="{8CCD1A5F-FC24-784C-8DF5-622662D6247B}" dt="2024-01-13T09:11:18.528" v="1134" actId="478"/>
          <ac:spMkLst>
            <pc:docMk/>
            <pc:sldMk cId="3248570808" sldId="2147479125"/>
            <ac:spMk id="22" creationId="{F35414B0-FE0E-119F-084E-8FF738A03ED6}"/>
          </ac:spMkLst>
        </pc:spChg>
        <pc:spChg chg="del mod topLvl">
          <ac:chgData name="Thomas Martens" userId="35ccf0d4-9e71-4d15-bebb-7c78661c64b3" providerId="ADAL" clId="{8CCD1A5F-FC24-784C-8DF5-622662D6247B}" dt="2024-01-13T09:11:09.929" v="1132" actId="478"/>
          <ac:spMkLst>
            <pc:docMk/>
            <pc:sldMk cId="3248570808" sldId="2147479125"/>
            <ac:spMk id="25" creationId="{5397BF5E-56B4-AD2D-7945-5FFFC81781E2}"/>
          </ac:spMkLst>
        </pc:spChg>
        <pc:spChg chg="del mod topLvl">
          <ac:chgData name="Thomas Martens" userId="35ccf0d4-9e71-4d15-bebb-7c78661c64b3" providerId="ADAL" clId="{8CCD1A5F-FC24-784C-8DF5-622662D6247B}" dt="2024-01-13T09:11:35.840" v="1137" actId="478"/>
          <ac:spMkLst>
            <pc:docMk/>
            <pc:sldMk cId="3248570808" sldId="2147479125"/>
            <ac:spMk id="28" creationId="{A831B204-4142-23FE-8553-8AD1737FDD71}"/>
          </ac:spMkLst>
        </pc:spChg>
        <pc:spChg chg="del mod topLvl">
          <ac:chgData name="Thomas Martens" userId="35ccf0d4-9e71-4d15-bebb-7c78661c64b3" providerId="ADAL" clId="{8CCD1A5F-FC24-784C-8DF5-622662D6247B}" dt="2024-01-13T09:11:25.368" v="1135" actId="478"/>
          <ac:spMkLst>
            <pc:docMk/>
            <pc:sldMk cId="3248570808" sldId="2147479125"/>
            <ac:spMk id="31" creationId="{4E565F4D-68FB-0CB9-B6FC-6FC66F0A01A4}"/>
          </ac:spMkLst>
        </pc:spChg>
        <pc:spChg chg="del mod topLvl">
          <ac:chgData name="Thomas Martens" userId="35ccf0d4-9e71-4d15-bebb-7c78661c64b3" providerId="ADAL" clId="{8CCD1A5F-FC24-784C-8DF5-622662D6247B}" dt="2024-01-13T09:11:43.157" v="1138" actId="478"/>
          <ac:spMkLst>
            <pc:docMk/>
            <pc:sldMk cId="3248570808" sldId="2147479125"/>
            <ac:spMk id="34" creationId="{976EDA14-C110-64B1-8D5F-BC57A8E29515}"/>
          </ac:spMkLst>
        </pc:spChg>
        <pc:spChg chg="add del mod">
          <ac:chgData name="Thomas Martens" userId="35ccf0d4-9e71-4d15-bebb-7c78661c64b3" providerId="ADAL" clId="{8CCD1A5F-FC24-784C-8DF5-622662D6247B}" dt="2024-01-13T09:11:32.051" v="1136" actId="478"/>
          <ac:spMkLst>
            <pc:docMk/>
            <pc:sldMk cId="3248570808" sldId="2147479125"/>
            <ac:spMk id="36" creationId="{E061B8B4-9741-BB6D-73D2-F974B7BB1FBD}"/>
          </ac:spMkLst>
        </pc:spChg>
        <pc:grpChg chg="add del mod">
          <ac:chgData name="Thomas Martens" userId="35ccf0d4-9e71-4d15-bebb-7c78661c64b3" providerId="ADAL" clId="{8CCD1A5F-FC24-784C-8DF5-622662D6247B}" dt="2024-01-13T09:12:35.377" v="1164" actId="478"/>
          <ac:grpSpMkLst>
            <pc:docMk/>
            <pc:sldMk cId="3248570808" sldId="2147479125"/>
            <ac:grpSpMk id="14" creationId="{1E333CBC-A58D-8714-21D5-34F5B7F991A3}"/>
          </ac:grpSpMkLst>
        </pc:grpChg>
        <pc:grpChg chg="add del mod">
          <ac:chgData name="Thomas Martens" userId="35ccf0d4-9e71-4d15-bebb-7c78661c64b3" providerId="ADAL" clId="{8CCD1A5F-FC24-784C-8DF5-622662D6247B}" dt="2024-01-13T09:11:14.415" v="1133" actId="478"/>
          <ac:grpSpMkLst>
            <pc:docMk/>
            <pc:sldMk cId="3248570808" sldId="2147479125"/>
            <ac:grpSpMk id="17" creationId="{B1D5D166-6E37-E044-87F1-3DA76B42AA2E}"/>
          </ac:grpSpMkLst>
        </pc:grpChg>
        <pc:grpChg chg="add del mod">
          <ac:chgData name="Thomas Martens" userId="35ccf0d4-9e71-4d15-bebb-7c78661c64b3" providerId="ADAL" clId="{8CCD1A5F-FC24-784C-8DF5-622662D6247B}" dt="2024-01-13T09:11:18.528" v="1134" actId="478"/>
          <ac:grpSpMkLst>
            <pc:docMk/>
            <pc:sldMk cId="3248570808" sldId="2147479125"/>
            <ac:grpSpMk id="20" creationId="{69EC45BC-50AB-9583-D2CF-83E697D97A6C}"/>
          </ac:grpSpMkLst>
        </pc:grpChg>
        <pc:grpChg chg="add del mod">
          <ac:chgData name="Thomas Martens" userId="35ccf0d4-9e71-4d15-bebb-7c78661c64b3" providerId="ADAL" clId="{8CCD1A5F-FC24-784C-8DF5-622662D6247B}" dt="2024-01-13T09:11:09.929" v="1132" actId="478"/>
          <ac:grpSpMkLst>
            <pc:docMk/>
            <pc:sldMk cId="3248570808" sldId="2147479125"/>
            <ac:grpSpMk id="23" creationId="{7E760359-F7D8-0F08-9F49-AFF4F258C4D4}"/>
          </ac:grpSpMkLst>
        </pc:grpChg>
        <pc:grpChg chg="add del mod">
          <ac:chgData name="Thomas Martens" userId="35ccf0d4-9e71-4d15-bebb-7c78661c64b3" providerId="ADAL" clId="{8CCD1A5F-FC24-784C-8DF5-622662D6247B}" dt="2024-01-13T09:11:35.840" v="1137" actId="478"/>
          <ac:grpSpMkLst>
            <pc:docMk/>
            <pc:sldMk cId="3248570808" sldId="2147479125"/>
            <ac:grpSpMk id="26" creationId="{EF72D297-C9A2-A7C7-FD71-097AB3F7EDBB}"/>
          </ac:grpSpMkLst>
        </pc:grpChg>
        <pc:grpChg chg="add del mod">
          <ac:chgData name="Thomas Martens" userId="35ccf0d4-9e71-4d15-bebb-7c78661c64b3" providerId="ADAL" clId="{8CCD1A5F-FC24-784C-8DF5-622662D6247B}" dt="2024-01-13T09:11:25.368" v="1135" actId="478"/>
          <ac:grpSpMkLst>
            <pc:docMk/>
            <pc:sldMk cId="3248570808" sldId="2147479125"/>
            <ac:grpSpMk id="29" creationId="{121C0905-7F5A-6992-A8C4-559624C8C57A}"/>
          </ac:grpSpMkLst>
        </pc:grpChg>
        <pc:grpChg chg="add del mod">
          <ac:chgData name="Thomas Martens" userId="35ccf0d4-9e71-4d15-bebb-7c78661c64b3" providerId="ADAL" clId="{8CCD1A5F-FC24-784C-8DF5-622662D6247B}" dt="2024-01-13T09:11:43.157" v="1138" actId="478"/>
          <ac:grpSpMkLst>
            <pc:docMk/>
            <pc:sldMk cId="3248570808" sldId="2147479125"/>
            <ac:grpSpMk id="32" creationId="{9285AA70-1198-0F36-8C34-E4B7C30985E0}"/>
          </ac:grpSpMkLst>
        </pc:grpChg>
        <pc:picChg chg="del">
          <ac:chgData name="Thomas Martens" userId="35ccf0d4-9e71-4d15-bebb-7c78661c64b3" providerId="ADAL" clId="{8CCD1A5F-FC24-784C-8DF5-622662D6247B}" dt="2024-01-13T08:53:15.084" v="1012" actId="478"/>
          <ac:picMkLst>
            <pc:docMk/>
            <pc:sldMk cId="3248570808" sldId="2147479125"/>
            <ac:picMk id="3" creationId="{427AB3BB-1462-E3CA-EB39-EF2B837BA9FD}"/>
          </ac:picMkLst>
        </pc:picChg>
        <pc:picChg chg="del">
          <ac:chgData name="Thomas Martens" userId="35ccf0d4-9e71-4d15-bebb-7c78661c64b3" providerId="ADAL" clId="{8CCD1A5F-FC24-784C-8DF5-622662D6247B}" dt="2024-01-13T09:09:46.952" v="1124" actId="21"/>
          <ac:picMkLst>
            <pc:docMk/>
            <pc:sldMk cId="3248570808" sldId="2147479125"/>
            <ac:picMk id="4" creationId="{85698CEC-BC83-C148-EE09-A0EB178BDBAC}"/>
          </ac:picMkLst>
        </pc:picChg>
        <pc:picChg chg="del">
          <ac:chgData name="Thomas Martens" userId="35ccf0d4-9e71-4d15-bebb-7c78661c64b3" providerId="ADAL" clId="{8CCD1A5F-FC24-784C-8DF5-622662D6247B}" dt="2024-01-13T09:09:46.952" v="1124" actId="21"/>
          <ac:picMkLst>
            <pc:docMk/>
            <pc:sldMk cId="3248570808" sldId="2147479125"/>
            <ac:picMk id="5" creationId="{51B15412-BA76-3D3C-F797-7B603FA9DD90}"/>
          </ac:picMkLst>
        </pc:picChg>
        <pc:picChg chg="add mod">
          <ac:chgData name="Thomas Martens" userId="35ccf0d4-9e71-4d15-bebb-7c78661c64b3" providerId="ADAL" clId="{8CCD1A5F-FC24-784C-8DF5-622662D6247B}" dt="2024-01-13T08:54:06.617" v="1015"/>
          <ac:picMkLst>
            <pc:docMk/>
            <pc:sldMk cId="3248570808" sldId="2147479125"/>
            <ac:picMk id="6" creationId="{E19A9411-26D2-AE5C-1A20-33613F91B1C0}"/>
          </ac:picMkLst>
        </pc:picChg>
        <pc:picChg chg="add mod">
          <ac:chgData name="Thomas Martens" userId="35ccf0d4-9e71-4d15-bebb-7c78661c64b3" providerId="ADAL" clId="{8CCD1A5F-FC24-784C-8DF5-622662D6247B}" dt="2024-01-13T09:13:49.811" v="1170" actId="1076"/>
          <ac:picMkLst>
            <pc:docMk/>
            <pc:sldMk cId="3248570808" sldId="2147479125"/>
            <ac:picMk id="7" creationId="{5511A152-C2E4-67D0-84DD-97793B652505}"/>
          </ac:picMkLst>
        </pc:picChg>
        <pc:picChg chg="add del mod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8" creationId="{6E5BB1DE-7352-8346-36F2-B104CC53EB63}"/>
          </ac:picMkLst>
        </pc:picChg>
        <pc:picChg chg="add del mod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9" creationId="{3B319366-9B89-38D1-F926-D7FA5CDA6E0C}"/>
          </ac:picMkLst>
        </pc:picChg>
        <pc:picChg chg="add del mod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10" creationId="{3CEFBBCD-721A-62E0-CD49-3855C2E89EC4}"/>
          </ac:picMkLst>
        </pc:picChg>
        <pc:picChg chg="add del mod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11" creationId="{4090D810-0796-10AA-D61B-F8DF73AC1DAE}"/>
          </ac:picMkLst>
        </pc:picChg>
        <pc:picChg chg="add del mod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12" creationId="{5CF9F065-2D44-028E-B586-8847941C4EB9}"/>
          </ac:picMkLst>
        </pc:picChg>
        <pc:picChg chg="add del mod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13" creationId="{FE5CA74C-B3C7-D3AF-0006-7F190702B9F2}"/>
          </ac:picMkLst>
        </pc:picChg>
        <pc:picChg chg="del mod topLvl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15" creationId="{DD6A55BE-717B-DDB7-258D-6491371D1C55}"/>
          </ac:picMkLst>
        </pc:picChg>
        <pc:picChg chg="del mod topLvl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18" creationId="{F7EFC2CB-2492-E801-75D1-FF5044C26B34}"/>
          </ac:picMkLst>
        </pc:picChg>
        <pc:picChg chg="del mod topLvl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21" creationId="{2F915BD6-80F5-F9B1-8631-5D3FB260CD69}"/>
          </ac:picMkLst>
        </pc:picChg>
        <pc:picChg chg="del mod topLvl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24" creationId="{EDA65523-0B0F-4CB5-B580-9B1AA795DCF4}"/>
          </ac:picMkLst>
        </pc:picChg>
        <pc:picChg chg="del mod topLvl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27" creationId="{FF398123-FB65-0092-242E-F6E25B9063E0}"/>
          </ac:picMkLst>
        </pc:picChg>
        <pc:picChg chg="del mod topLvl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30" creationId="{AE4D9456-78C7-1E65-A249-4FB0B8A32277}"/>
          </ac:picMkLst>
        </pc:picChg>
        <pc:picChg chg="del mod topLvl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33" creationId="{C8DF5F38-209B-A8F0-64A5-B3D775737852}"/>
          </ac:picMkLst>
        </pc:picChg>
        <pc:picChg chg="add del mod">
          <ac:chgData name="Thomas Martens" userId="35ccf0d4-9e71-4d15-bebb-7c78661c64b3" providerId="ADAL" clId="{8CCD1A5F-FC24-784C-8DF5-622662D6247B}" dt="2024-01-13T09:13:27.633" v="1165" actId="21"/>
          <ac:picMkLst>
            <pc:docMk/>
            <pc:sldMk cId="3248570808" sldId="2147479125"/>
            <ac:picMk id="35" creationId="{4BB1E7C1-FF51-F388-F754-230E96E320F8}"/>
          </ac:picMkLst>
        </pc:picChg>
        <pc:picChg chg="del">
          <ac:chgData name="Thomas Martens" userId="35ccf0d4-9e71-4d15-bebb-7c78661c64b3" providerId="ADAL" clId="{8CCD1A5F-FC24-784C-8DF5-622662D6247B}" dt="2024-01-13T09:09:46.952" v="1124" actId="21"/>
          <ac:picMkLst>
            <pc:docMk/>
            <pc:sldMk cId="3248570808" sldId="2147479125"/>
            <ac:picMk id="37" creationId="{1596F59A-5DB0-9E07-9059-0C286777E9DB}"/>
          </ac:picMkLst>
        </pc:picChg>
        <pc:picChg chg="mod">
          <ac:chgData name="Thomas Martens" userId="35ccf0d4-9e71-4d15-bebb-7c78661c64b3" providerId="ADAL" clId="{8CCD1A5F-FC24-784C-8DF5-622662D6247B}" dt="2024-01-13T09:10:07.476" v="1129" actId="1076"/>
          <ac:picMkLst>
            <pc:docMk/>
            <pc:sldMk cId="3248570808" sldId="2147479125"/>
            <ac:picMk id="38" creationId="{25422F45-5D61-697D-1438-F9FBD1E44983}"/>
          </ac:picMkLst>
        </pc:picChg>
        <pc:picChg chg="del">
          <ac:chgData name="Thomas Martens" userId="35ccf0d4-9e71-4d15-bebb-7c78661c64b3" providerId="ADAL" clId="{8CCD1A5F-FC24-784C-8DF5-622662D6247B}" dt="2024-01-13T09:09:46.952" v="1124" actId="21"/>
          <ac:picMkLst>
            <pc:docMk/>
            <pc:sldMk cId="3248570808" sldId="2147479125"/>
            <ac:picMk id="39" creationId="{52B364F1-31B6-7212-46B8-38DD9AD30AE6}"/>
          </ac:picMkLst>
        </pc:picChg>
        <pc:picChg chg="del">
          <ac:chgData name="Thomas Martens" userId="35ccf0d4-9e71-4d15-bebb-7c78661c64b3" providerId="ADAL" clId="{8CCD1A5F-FC24-784C-8DF5-622662D6247B}" dt="2024-01-13T09:09:46.952" v="1124" actId="21"/>
          <ac:picMkLst>
            <pc:docMk/>
            <pc:sldMk cId="3248570808" sldId="2147479125"/>
            <ac:picMk id="40" creationId="{8E7E1D44-7E69-13CA-0309-0C56BF829F06}"/>
          </ac:picMkLst>
        </pc:picChg>
        <pc:picChg chg="del">
          <ac:chgData name="Thomas Martens" userId="35ccf0d4-9e71-4d15-bebb-7c78661c64b3" providerId="ADAL" clId="{8CCD1A5F-FC24-784C-8DF5-622662D6247B}" dt="2024-01-13T09:09:46.952" v="1124" actId="21"/>
          <ac:picMkLst>
            <pc:docMk/>
            <pc:sldMk cId="3248570808" sldId="2147479125"/>
            <ac:picMk id="41" creationId="{92199434-8E4D-8438-5E76-C9647006CB0E}"/>
          </ac:picMkLst>
        </pc:picChg>
        <pc:picChg chg="del">
          <ac:chgData name="Thomas Martens" userId="35ccf0d4-9e71-4d15-bebb-7c78661c64b3" providerId="ADAL" clId="{8CCD1A5F-FC24-784C-8DF5-622662D6247B}" dt="2024-01-13T09:09:46.952" v="1124" actId="21"/>
          <ac:picMkLst>
            <pc:docMk/>
            <pc:sldMk cId="3248570808" sldId="2147479125"/>
            <ac:picMk id="42" creationId="{A95BAE8E-39DF-EAB9-B33B-136B9B71500E}"/>
          </ac:picMkLst>
        </pc:picChg>
        <pc:picChg chg="del">
          <ac:chgData name="Thomas Martens" userId="35ccf0d4-9e71-4d15-bebb-7c78661c64b3" providerId="ADAL" clId="{8CCD1A5F-FC24-784C-8DF5-622662D6247B}" dt="2024-01-13T09:09:46.952" v="1124" actId="21"/>
          <ac:picMkLst>
            <pc:docMk/>
            <pc:sldMk cId="3248570808" sldId="2147479125"/>
            <ac:picMk id="43" creationId="{BD39DFAF-B892-6326-EF83-5B2526E91CE4}"/>
          </ac:picMkLst>
        </pc:picChg>
        <pc:picChg chg="add mod">
          <ac:chgData name="Thomas Martens" userId="35ccf0d4-9e71-4d15-bebb-7c78661c64b3" providerId="ADAL" clId="{8CCD1A5F-FC24-784C-8DF5-622662D6247B}" dt="2024-01-13T09:13:54.449" v="1171" actId="1076"/>
          <ac:picMkLst>
            <pc:docMk/>
            <pc:sldMk cId="3248570808" sldId="2147479125"/>
            <ac:picMk id="44" creationId="{D2A92736-7BFE-437A-EC9F-4A8AC928B2D4}"/>
          </ac:picMkLst>
        </pc:picChg>
      </pc:sldChg>
      <pc:sldChg chg="addSp delSp modSp add mod">
        <pc:chgData name="Thomas Martens" userId="35ccf0d4-9e71-4d15-bebb-7c78661c64b3" providerId="ADAL" clId="{8CCD1A5F-FC24-784C-8DF5-622662D6247B}" dt="2024-01-13T10:01:07.904" v="1334"/>
        <pc:sldMkLst>
          <pc:docMk/>
          <pc:sldMk cId="605905469" sldId="2147479126"/>
        </pc:sldMkLst>
        <pc:spChg chg="add mod">
          <ac:chgData name="Thomas Martens" userId="35ccf0d4-9e71-4d15-bebb-7c78661c64b3" providerId="ADAL" clId="{8CCD1A5F-FC24-784C-8DF5-622662D6247B}" dt="2024-01-13T10:01:07.904" v="1334"/>
          <ac:spMkLst>
            <pc:docMk/>
            <pc:sldMk cId="605905469" sldId="2147479126"/>
            <ac:spMk id="20" creationId="{1B616A67-5887-79C2-2A9F-91813DC8171F}"/>
          </ac:spMkLst>
        </pc:spChg>
        <pc:spChg chg="del">
          <ac:chgData name="Thomas Martens" userId="35ccf0d4-9e71-4d15-bebb-7c78661c64b3" providerId="ADAL" clId="{8CCD1A5F-FC24-784C-8DF5-622662D6247B}" dt="2024-01-13T10:01:06.688" v="1333" actId="478"/>
          <ac:spMkLst>
            <pc:docMk/>
            <pc:sldMk cId="605905469" sldId="2147479126"/>
            <ac:spMk id="22" creationId="{CE245967-CDAF-D18A-05C3-009E614247DC}"/>
          </ac:spMkLst>
        </pc:spChg>
        <pc:picChg chg="add mod">
          <ac:chgData name="Thomas Martens" userId="35ccf0d4-9e71-4d15-bebb-7c78661c64b3" providerId="ADAL" clId="{8CCD1A5F-FC24-784C-8DF5-622662D6247B}" dt="2024-01-13T09:52:51.422" v="1220"/>
          <ac:picMkLst>
            <pc:docMk/>
            <pc:sldMk cId="605905469" sldId="2147479126"/>
            <ac:picMk id="2" creationId="{3D804C7D-392A-4C27-D4D8-BA0C50CEA7DF}"/>
          </ac:picMkLst>
        </pc:picChg>
        <pc:picChg chg="add mod">
          <ac:chgData name="Thomas Martens" userId="35ccf0d4-9e71-4d15-bebb-7c78661c64b3" providerId="ADAL" clId="{8CCD1A5F-FC24-784C-8DF5-622662D6247B}" dt="2024-01-13T09:52:51.422" v="1220"/>
          <ac:picMkLst>
            <pc:docMk/>
            <pc:sldMk cId="605905469" sldId="2147479126"/>
            <ac:picMk id="3" creationId="{0EA26F8D-72F5-F559-87FA-6E6959062135}"/>
          </ac:picMkLst>
        </pc:picChg>
        <pc:picChg chg="add mod">
          <ac:chgData name="Thomas Martens" userId="35ccf0d4-9e71-4d15-bebb-7c78661c64b3" providerId="ADAL" clId="{8CCD1A5F-FC24-784C-8DF5-622662D6247B}" dt="2024-01-13T09:59:45.995" v="1328"/>
          <ac:picMkLst>
            <pc:docMk/>
            <pc:sldMk cId="605905469" sldId="2147479126"/>
            <ac:picMk id="6" creationId="{33CA37B1-7C44-35FC-F05B-57363F875B8D}"/>
          </ac:picMkLst>
        </pc:picChg>
      </pc:sldChg>
      <pc:sldChg chg="addSp delSp modSp add mod">
        <pc:chgData name="Thomas Martens" userId="35ccf0d4-9e71-4d15-bebb-7c78661c64b3" providerId="ADAL" clId="{8CCD1A5F-FC24-784C-8DF5-622662D6247B}" dt="2024-01-13T11:02:31.926" v="1754" actId="255"/>
        <pc:sldMkLst>
          <pc:docMk/>
          <pc:sldMk cId="1196036487" sldId="2147479127"/>
        </pc:sldMkLst>
        <pc:spChg chg="del">
          <ac:chgData name="Thomas Martens" userId="35ccf0d4-9e71-4d15-bebb-7c78661c64b3" providerId="ADAL" clId="{8CCD1A5F-FC24-784C-8DF5-622662D6247B}" dt="2024-01-13T10:01:13.577" v="1335" actId="478"/>
          <ac:spMkLst>
            <pc:docMk/>
            <pc:sldMk cId="1196036487" sldId="2147479127"/>
            <ac:spMk id="22" creationId="{ED51FCD8-D4AA-C43D-8BC3-33B32CF69046}"/>
          </ac:spMkLst>
        </pc:spChg>
        <pc:spChg chg="mod">
          <ac:chgData name="Thomas Martens" userId="35ccf0d4-9e71-4d15-bebb-7c78661c64b3" providerId="ADAL" clId="{8CCD1A5F-FC24-784C-8DF5-622662D6247B}" dt="2024-01-13T11:02:31.926" v="1754" actId="255"/>
          <ac:spMkLst>
            <pc:docMk/>
            <pc:sldMk cId="1196036487" sldId="2147479127"/>
            <ac:spMk id="24" creationId="{5FDF2D46-9AAC-045E-CC4E-7A62342D6F9A}"/>
          </ac:spMkLst>
        </pc:spChg>
        <pc:spChg chg="add mod">
          <ac:chgData name="Thomas Martens" userId="35ccf0d4-9e71-4d15-bebb-7c78661c64b3" providerId="ADAL" clId="{8CCD1A5F-FC24-784C-8DF5-622662D6247B}" dt="2024-01-13T10:01:15.433" v="1336"/>
          <ac:spMkLst>
            <pc:docMk/>
            <pc:sldMk cId="1196036487" sldId="2147479127"/>
            <ac:spMk id="56" creationId="{A53C3AA8-3D68-A08E-693F-1092E88E22AE}"/>
          </ac:spMkLst>
        </pc:spChg>
        <pc:picChg chg="mod">
          <ac:chgData name="Thomas Martens" userId="35ccf0d4-9e71-4d15-bebb-7c78661c64b3" providerId="ADAL" clId="{8CCD1A5F-FC24-784C-8DF5-622662D6247B}" dt="2024-01-13T09:57:47.008" v="1277" actId="166"/>
          <ac:picMkLst>
            <pc:docMk/>
            <pc:sldMk cId="1196036487" sldId="2147479127"/>
            <ac:picMk id="3" creationId="{3FCB4D8D-EB06-B700-C159-1B66E53EE808}"/>
          </ac:picMkLst>
        </pc:picChg>
        <pc:picChg chg="add mod">
          <ac:chgData name="Thomas Martens" userId="35ccf0d4-9e71-4d15-bebb-7c78661c64b3" providerId="ADAL" clId="{8CCD1A5F-FC24-784C-8DF5-622662D6247B}" dt="2024-01-13T09:55:09.823" v="1228"/>
          <ac:picMkLst>
            <pc:docMk/>
            <pc:sldMk cId="1196036487" sldId="2147479127"/>
            <ac:picMk id="6" creationId="{EAF339C9-257E-DCA0-39F8-4C027D7846C8}"/>
          </ac:picMkLst>
        </pc:picChg>
        <pc:picChg chg="add mod">
          <ac:chgData name="Thomas Martens" userId="35ccf0d4-9e71-4d15-bebb-7c78661c64b3" providerId="ADAL" clId="{8CCD1A5F-FC24-784C-8DF5-622662D6247B}" dt="2024-01-13T09:55:07.478" v="1227"/>
          <ac:picMkLst>
            <pc:docMk/>
            <pc:sldMk cId="1196036487" sldId="2147479127"/>
            <ac:picMk id="20" creationId="{73A702B1-CD38-222E-E868-6B3B780F79EE}"/>
          </ac:picMkLst>
        </pc:picChg>
        <pc:picChg chg="add del mod">
          <ac:chgData name="Thomas Martens" userId="35ccf0d4-9e71-4d15-bebb-7c78661c64b3" providerId="ADAL" clId="{8CCD1A5F-FC24-784C-8DF5-622662D6247B}" dt="2024-01-13T09:57:15.499" v="1269" actId="478"/>
          <ac:picMkLst>
            <pc:docMk/>
            <pc:sldMk cId="1196036487" sldId="2147479127"/>
            <ac:picMk id="21" creationId="{55345ED2-0267-8929-5E9F-147A80A50A82}"/>
          </ac:picMkLst>
        </pc:picChg>
        <pc:picChg chg="add mod">
          <ac:chgData name="Thomas Martens" userId="35ccf0d4-9e71-4d15-bebb-7c78661c64b3" providerId="ADAL" clId="{8CCD1A5F-FC24-784C-8DF5-622662D6247B}" dt="2024-01-13T09:55:00.783" v="1224"/>
          <ac:picMkLst>
            <pc:docMk/>
            <pc:sldMk cId="1196036487" sldId="2147479127"/>
            <ac:picMk id="25" creationId="{AC3B7119-B1FE-75C9-5A31-7780799F7E98}"/>
          </ac:picMkLst>
        </pc:picChg>
        <pc:picChg chg="add del mod">
          <ac:chgData name="Thomas Martens" userId="35ccf0d4-9e71-4d15-bebb-7c78661c64b3" providerId="ADAL" clId="{8CCD1A5F-FC24-784C-8DF5-622662D6247B}" dt="2024-01-13T09:57:23.112" v="1272" actId="478"/>
          <ac:picMkLst>
            <pc:docMk/>
            <pc:sldMk cId="1196036487" sldId="2147479127"/>
            <ac:picMk id="29" creationId="{4CCF2D6B-3F1A-F4D2-2480-342F09B4606B}"/>
          </ac:picMkLst>
        </pc:picChg>
        <pc:picChg chg="add mod">
          <ac:chgData name="Thomas Martens" userId="35ccf0d4-9e71-4d15-bebb-7c78661c64b3" providerId="ADAL" clId="{8CCD1A5F-FC24-784C-8DF5-622662D6247B}" dt="2024-01-13T10:00:22.370" v="1332" actId="1076"/>
          <ac:picMkLst>
            <pc:docMk/>
            <pc:sldMk cId="1196036487" sldId="2147479127"/>
            <ac:picMk id="30" creationId="{AE4E96EA-459D-B81C-0629-6628F9ADD09D}"/>
          </ac:picMkLst>
        </pc:picChg>
        <pc:picChg chg="add mod">
          <ac:chgData name="Thomas Martens" userId="35ccf0d4-9e71-4d15-bebb-7c78661c64b3" providerId="ADAL" clId="{8CCD1A5F-FC24-784C-8DF5-622662D6247B}" dt="2024-01-13T09:56:16.097" v="1239" actId="167"/>
          <ac:picMkLst>
            <pc:docMk/>
            <pc:sldMk cId="1196036487" sldId="2147479127"/>
            <ac:picMk id="31" creationId="{F2BC5A1D-1986-061A-03F1-C1B26B84FAA6}"/>
          </ac:picMkLst>
        </pc:picChg>
        <pc:picChg chg="add mod">
          <ac:chgData name="Thomas Martens" userId="35ccf0d4-9e71-4d15-bebb-7c78661c64b3" providerId="ADAL" clId="{8CCD1A5F-FC24-784C-8DF5-622662D6247B}" dt="2024-01-13T09:56:23.314" v="1255" actId="1037"/>
          <ac:picMkLst>
            <pc:docMk/>
            <pc:sldMk cId="1196036487" sldId="2147479127"/>
            <ac:picMk id="32" creationId="{ECFC6AA1-FA08-EB66-1D3E-F5C3422617C0}"/>
          </ac:picMkLst>
        </pc:picChg>
        <pc:picChg chg="add mod">
          <ac:chgData name="Thomas Martens" userId="35ccf0d4-9e71-4d15-bebb-7c78661c64b3" providerId="ADAL" clId="{8CCD1A5F-FC24-784C-8DF5-622662D6247B}" dt="2024-01-13T09:56:16.097" v="1239" actId="167"/>
          <ac:picMkLst>
            <pc:docMk/>
            <pc:sldMk cId="1196036487" sldId="2147479127"/>
            <ac:picMk id="33" creationId="{893CBED6-5294-F8B9-F886-A726B507B739}"/>
          </ac:picMkLst>
        </pc:picChg>
        <pc:picChg chg="add mod">
          <ac:chgData name="Thomas Martens" userId="35ccf0d4-9e71-4d15-bebb-7c78661c64b3" providerId="ADAL" clId="{8CCD1A5F-FC24-784C-8DF5-622662D6247B}" dt="2024-01-13T09:56:37.723" v="1258" actId="1076"/>
          <ac:picMkLst>
            <pc:docMk/>
            <pc:sldMk cId="1196036487" sldId="2147479127"/>
            <ac:picMk id="34" creationId="{0D84837C-C6C2-9C19-322C-6E62212C9DD7}"/>
          </ac:picMkLst>
        </pc:picChg>
        <pc:picChg chg="add del mod">
          <ac:chgData name="Thomas Martens" userId="35ccf0d4-9e71-4d15-bebb-7c78661c64b3" providerId="ADAL" clId="{8CCD1A5F-FC24-784C-8DF5-622662D6247B}" dt="2024-01-13T09:57:18.251" v="1270" actId="478"/>
          <ac:picMkLst>
            <pc:docMk/>
            <pc:sldMk cId="1196036487" sldId="2147479127"/>
            <ac:picMk id="35" creationId="{7CA5BEBE-1B2F-4811-7314-AD58128F2FFD}"/>
          </ac:picMkLst>
        </pc:picChg>
        <pc:picChg chg="add del mod">
          <ac:chgData name="Thomas Martens" userId="35ccf0d4-9e71-4d15-bebb-7c78661c64b3" providerId="ADAL" clId="{8CCD1A5F-FC24-784C-8DF5-622662D6247B}" dt="2024-01-13T09:57:20.022" v="1271" actId="478"/>
          <ac:picMkLst>
            <pc:docMk/>
            <pc:sldMk cId="1196036487" sldId="2147479127"/>
            <ac:picMk id="36" creationId="{39617029-6E8C-B718-799C-35F5435DE824}"/>
          </ac:picMkLst>
        </pc:picChg>
        <pc:picChg chg="add mod">
          <ac:chgData name="Thomas Martens" userId="35ccf0d4-9e71-4d15-bebb-7c78661c64b3" providerId="ADAL" clId="{8CCD1A5F-FC24-784C-8DF5-622662D6247B}" dt="2024-01-13T09:56:43.535" v="1259"/>
          <ac:picMkLst>
            <pc:docMk/>
            <pc:sldMk cId="1196036487" sldId="2147479127"/>
            <ac:picMk id="37" creationId="{8628A502-3DF9-C10F-116A-A8CA29532C74}"/>
          </ac:picMkLst>
        </pc:picChg>
        <pc:picChg chg="add mod">
          <ac:chgData name="Thomas Martens" userId="35ccf0d4-9e71-4d15-bebb-7c78661c64b3" providerId="ADAL" clId="{8CCD1A5F-FC24-784C-8DF5-622662D6247B}" dt="2024-01-13T09:58:00.705" v="1299" actId="1035"/>
          <ac:picMkLst>
            <pc:docMk/>
            <pc:sldMk cId="1196036487" sldId="2147479127"/>
            <ac:picMk id="38" creationId="{1F3DC2A9-C91A-5125-5BAF-D3EC84CA1C09}"/>
          </ac:picMkLst>
        </pc:picChg>
        <pc:picChg chg="add mod">
          <ac:chgData name="Thomas Martens" userId="35ccf0d4-9e71-4d15-bebb-7c78661c64b3" providerId="ADAL" clId="{8CCD1A5F-FC24-784C-8DF5-622662D6247B}" dt="2024-01-13T09:58:00.705" v="1299" actId="1035"/>
          <ac:picMkLst>
            <pc:docMk/>
            <pc:sldMk cId="1196036487" sldId="2147479127"/>
            <ac:picMk id="39" creationId="{A51CBEAC-F8B2-34EF-0AF0-A9771306585D}"/>
          </ac:picMkLst>
        </pc:picChg>
        <pc:picChg chg="add mod">
          <ac:chgData name="Thomas Martens" userId="35ccf0d4-9e71-4d15-bebb-7c78661c64b3" providerId="ADAL" clId="{8CCD1A5F-FC24-784C-8DF5-622662D6247B}" dt="2024-01-13T09:58:00.705" v="1299" actId="1035"/>
          <ac:picMkLst>
            <pc:docMk/>
            <pc:sldMk cId="1196036487" sldId="2147479127"/>
            <ac:picMk id="40" creationId="{3F7D6337-6E71-17AB-85FF-7584DE5C75C8}"/>
          </ac:picMkLst>
        </pc:picChg>
        <pc:picChg chg="add mod">
          <ac:chgData name="Thomas Martens" userId="35ccf0d4-9e71-4d15-bebb-7c78661c64b3" providerId="ADAL" clId="{8CCD1A5F-FC24-784C-8DF5-622662D6247B}" dt="2024-01-13T09:56:49.350" v="1262"/>
          <ac:picMkLst>
            <pc:docMk/>
            <pc:sldMk cId="1196036487" sldId="2147479127"/>
            <ac:picMk id="41" creationId="{6A38E19F-6D4B-3112-8997-55CAB0137474}"/>
          </ac:picMkLst>
        </pc:picChg>
        <pc:picChg chg="add mod">
          <ac:chgData name="Thomas Martens" userId="35ccf0d4-9e71-4d15-bebb-7c78661c64b3" providerId="ADAL" clId="{8CCD1A5F-FC24-784C-8DF5-622662D6247B}" dt="2024-01-13T09:56:49.350" v="1262"/>
          <ac:picMkLst>
            <pc:docMk/>
            <pc:sldMk cId="1196036487" sldId="2147479127"/>
            <ac:picMk id="42" creationId="{DFD3F198-2DD9-447D-9C64-FEEA02EA6E7B}"/>
          </ac:picMkLst>
        </pc:picChg>
        <pc:picChg chg="add mod">
          <ac:chgData name="Thomas Martens" userId="35ccf0d4-9e71-4d15-bebb-7c78661c64b3" providerId="ADAL" clId="{8CCD1A5F-FC24-784C-8DF5-622662D6247B}" dt="2024-01-13T09:56:49.350" v="1262"/>
          <ac:picMkLst>
            <pc:docMk/>
            <pc:sldMk cId="1196036487" sldId="2147479127"/>
            <ac:picMk id="43" creationId="{BD6DAA79-FEA6-5B7C-A4D9-C7CF81B40122}"/>
          </ac:picMkLst>
        </pc:picChg>
        <pc:picChg chg="add mod">
          <ac:chgData name="Thomas Martens" userId="35ccf0d4-9e71-4d15-bebb-7c78661c64b3" providerId="ADAL" clId="{8CCD1A5F-FC24-784C-8DF5-622662D6247B}" dt="2024-01-13T09:58:00.705" v="1299" actId="1035"/>
          <ac:picMkLst>
            <pc:docMk/>
            <pc:sldMk cId="1196036487" sldId="2147479127"/>
            <ac:picMk id="44" creationId="{5362F2E2-A76E-AE0E-F6F7-8DC1B12BEC39}"/>
          </ac:picMkLst>
        </pc:picChg>
        <pc:picChg chg="add mod">
          <ac:chgData name="Thomas Martens" userId="35ccf0d4-9e71-4d15-bebb-7c78661c64b3" providerId="ADAL" clId="{8CCD1A5F-FC24-784C-8DF5-622662D6247B}" dt="2024-01-13T09:58:00.705" v="1299" actId="1035"/>
          <ac:picMkLst>
            <pc:docMk/>
            <pc:sldMk cId="1196036487" sldId="2147479127"/>
            <ac:picMk id="45" creationId="{11F10363-862E-891F-8788-6BD878C12194}"/>
          </ac:picMkLst>
        </pc:picChg>
        <pc:picChg chg="add mod">
          <ac:chgData name="Thomas Martens" userId="35ccf0d4-9e71-4d15-bebb-7c78661c64b3" providerId="ADAL" clId="{8CCD1A5F-FC24-784C-8DF5-622662D6247B}" dt="2024-01-13T09:58:00.705" v="1299" actId="1035"/>
          <ac:picMkLst>
            <pc:docMk/>
            <pc:sldMk cId="1196036487" sldId="2147479127"/>
            <ac:picMk id="46" creationId="{D687844E-051B-A7FA-7643-640EB3F40286}"/>
          </ac:picMkLst>
        </pc:picChg>
        <pc:picChg chg="add mod">
          <ac:chgData name="Thomas Martens" userId="35ccf0d4-9e71-4d15-bebb-7c78661c64b3" providerId="ADAL" clId="{8CCD1A5F-FC24-784C-8DF5-622662D6247B}" dt="2024-01-13T09:57:32.556" v="1274" actId="1076"/>
          <ac:picMkLst>
            <pc:docMk/>
            <pc:sldMk cId="1196036487" sldId="2147479127"/>
            <ac:picMk id="47" creationId="{2EC41B1E-932C-5D09-12F7-4EA6C1D7C055}"/>
          </ac:picMkLst>
        </pc:picChg>
        <pc:picChg chg="add mod">
          <ac:chgData name="Thomas Martens" userId="35ccf0d4-9e71-4d15-bebb-7c78661c64b3" providerId="ADAL" clId="{8CCD1A5F-FC24-784C-8DF5-622662D6247B}" dt="2024-01-13T09:57:32.556" v="1274" actId="1076"/>
          <ac:picMkLst>
            <pc:docMk/>
            <pc:sldMk cId="1196036487" sldId="2147479127"/>
            <ac:picMk id="48" creationId="{90F1D26F-C8CC-C5CF-71E5-9F59A0574F2E}"/>
          </ac:picMkLst>
        </pc:picChg>
        <pc:picChg chg="add mod">
          <ac:chgData name="Thomas Martens" userId="35ccf0d4-9e71-4d15-bebb-7c78661c64b3" providerId="ADAL" clId="{8CCD1A5F-FC24-784C-8DF5-622662D6247B}" dt="2024-01-13T09:57:32.556" v="1274" actId="1076"/>
          <ac:picMkLst>
            <pc:docMk/>
            <pc:sldMk cId="1196036487" sldId="2147479127"/>
            <ac:picMk id="49" creationId="{3F10BEB1-1144-34CC-0841-866C7CF4FF07}"/>
          </ac:picMkLst>
        </pc:picChg>
        <pc:picChg chg="add mod">
          <ac:chgData name="Thomas Martens" userId="35ccf0d4-9e71-4d15-bebb-7c78661c64b3" providerId="ADAL" clId="{8CCD1A5F-FC24-784C-8DF5-622662D6247B}" dt="2024-01-13T09:57:41.472" v="1276" actId="1076"/>
          <ac:picMkLst>
            <pc:docMk/>
            <pc:sldMk cId="1196036487" sldId="2147479127"/>
            <ac:picMk id="50" creationId="{69204991-5912-C5C3-5C06-F30C1CCAE728}"/>
          </ac:picMkLst>
        </pc:picChg>
        <pc:picChg chg="add del mod">
          <ac:chgData name="Thomas Martens" userId="35ccf0d4-9e71-4d15-bebb-7c78661c64b3" providerId="ADAL" clId="{8CCD1A5F-FC24-784C-8DF5-622662D6247B}" dt="2024-01-13T10:00:02.874" v="1330" actId="478"/>
          <ac:picMkLst>
            <pc:docMk/>
            <pc:sldMk cId="1196036487" sldId="2147479127"/>
            <ac:picMk id="51" creationId="{80B8B01A-AE6A-0087-AA35-91FA5CE076E9}"/>
          </ac:picMkLst>
        </pc:picChg>
        <pc:picChg chg="add mod">
          <ac:chgData name="Thomas Martens" userId="35ccf0d4-9e71-4d15-bebb-7c78661c64b3" providerId="ADAL" clId="{8CCD1A5F-FC24-784C-8DF5-622662D6247B}" dt="2024-01-13T09:59:08.134" v="1324" actId="14100"/>
          <ac:picMkLst>
            <pc:docMk/>
            <pc:sldMk cId="1196036487" sldId="2147479127"/>
            <ac:picMk id="52" creationId="{20C7B9E5-A7CA-9A1D-6093-F95D2677854A}"/>
          </ac:picMkLst>
        </pc:picChg>
        <pc:picChg chg="add del mod">
          <ac:chgData name="Thomas Martens" userId="35ccf0d4-9e71-4d15-bebb-7c78661c64b3" providerId="ADAL" clId="{8CCD1A5F-FC24-784C-8DF5-622662D6247B}" dt="2024-01-13T09:59:57.330" v="1329" actId="21"/>
          <ac:picMkLst>
            <pc:docMk/>
            <pc:sldMk cId="1196036487" sldId="2147479127"/>
            <ac:picMk id="53" creationId="{5E86E165-3401-1901-C4EB-2B0A89C41569}"/>
          </ac:picMkLst>
        </pc:picChg>
        <pc:picChg chg="add mod">
          <ac:chgData name="Thomas Martens" userId="35ccf0d4-9e71-4d15-bebb-7c78661c64b3" providerId="ADAL" clId="{8CCD1A5F-FC24-784C-8DF5-622662D6247B}" dt="2024-01-13T09:59:27.740" v="1326" actId="1076"/>
          <ac:picMkLst>
            <pc:docMk/>
            <pc:sldMk cId="1196036487" sldId="2147479127"/>
            <ac:picMk id="54" creationId="{EC852506-625D-3082-4924-63BDA570E14E}"/>
          </ac:picMkLst>
        </pc:picChg>
        <pc:picChg chg="add mod">
          <ac:chgData name="Thomas Martens" userId="35ccf0d4-9e71-4d15-bebb-7c78661c64b3" providerId="ADAL" clId="{8CCD1A5F-FC24-784C-8DF5-622662D6247B}" dt="2024-01-13T10:00:17.684" v="1331"/>
          <ac:picMkLst>
            <pc:docMk/>
            <pc:sldMk cId="1196036487" sldId="2147479127"/>
            <ac:picMk id="55" creationId="{729F2C37-27DC-BA50-9CB7-7E761A223D55}"/>
          </ac:picMkLst>
        </pc:picChg>
      </pc:sldChg>
      <pc:sldChg chg="new del">
        <pc:chgData name="Thomas Martens" userId="35ccf0d4-9e71-4d15-bebb-7c78661c64b3" providerId="ADAL" clId="{8CCD1A5F-FC24-784C-8DF5-622662D6247B}" dt="2024-01-13T10:41:50.365" v="1343" actId="2696"/>
        <pc:sldMkLst>
          <pc:docMk/>
          <pc:sldMk cId="1772805488" sldId="2147479128"/>
        </pc:sldMkLst>
      </pc:sldChg>
      <pc:sldChg chg="addSp delSp modSp add mod">
        <pc:chgData name="Thomas Martens" userId="35ccf0d4-9e71-4d15-bebb-7c78661c64b3" providerId="ADAL" clId="{8CCD1A5F-FC24-784C-8DF5-622662D6247B}" dt="2024-01-13T11:04:41.632" v="1908" actId="20577"/>
        <pc:sldMkLst>
          <pc:docMk/>
          <pc:sldMk cId="2806955963" sldId="2147479129"/>
        </pc:sldMkLst>
        <pc:spChg chg="mod">
          <ac:chgData name="Thomas Martens" userId="35ccf0d4-9e71-4d15-bebb-7c78661c64b3" providerId="ADAL" clId="{8CCD1A5F-FC24-784C-8DF5-622662D6247B}" dt="2024-01-13T11:04:16.153" v="1906" actId="20577"/>
          <ac:spMkLst>
            <pc:docMk/>
            <pc:sldMk cId="2806955963" sldId="2147479129"/>
            <ac:spMk id="2" creationId="{9CE56BED-FF89-1852-DB18-46F3A5771144}"/>
          </ac:spMkLst>
        </pc:spChg>
        <pc:spChg chg="add mod">
          <ac:chgData name="Thomas Martens" userId="35ccf0d4-9e71-4d15-bebb-7c78661c64b3" providerId="ADAL" clId="{8CCD1A5F-FC24-784C-8DF5-622662D6247B}" dt="2024-01-13T10:59:15.899" v="1602" actId="1076"/>
          <ac:spMkLst>
            <pc:docMk/>
            <pc:sldMk cId="2806955963" sldId="2147479129"/>
            <ac:spMk id="4" creationId="{FB22382B-4468-0D4B-7664-6D500361421C}"/>
          </ac:spMkLst>
        </pc:spChg>
        <pc:spChg chg="add mod topLvl">
          <ac:chgData name="Thomas Martens" userId="35ccf0d4-9e71-4d15-bebb-7c78661c64b3" providerId="ADAL" clId="{8CCD1A5F-FC24-784C-8DF5-622662D6247B}" dt="2024-01-13T10:50:59.135" v="1441" actId="165"/>
          <ac:spMkLst>
            <pc:docMk/>
            <pc:sldMk cId="2806955963" sldId="2147479129"/>
            <ac:spMk id="5" creationId="{ECDB27B7-FF32-0292-28B4-1934FC3D2C48}"/>
          </ac:spMkLst>
        </pc:spChg>
        <pc:spChg chg="del">
          <ac:chgData name="Thomas Martens" userId="35ccf0d4-9e71-4d15-bebb-7c78661c64b3" providerId="ADAL" clId="{8CCD1A5F-FC24-784C-8DF5-622662D6247B}" dt="2024-01-13T10:43:21.302" v="1375" actId="478"/>
          <ac:spMkLst>
            <pc:docMk/>
            <pc:sldMk cId="2806955963" sldId="2147479129"/>
            <ac:spMk id="6" creationId="{2BCECDD7-FE48-1260-4367-14DE52740CC5}"/>
          </ac:spMkLst>
        </pc:spChg>
        <pc:spChg chg="del">
          <ac:chgData name="Thomas Martens" userId="35ccf0d4-9e71-4d15-bebb-7c78661c64b3" providerId="ADAL" clId="{8CCD1A5F-FC24-784C-8DF5-622662D6247B}" dt="2024-01-13T10:43:21.302" v="1375" actId="478"/>
          <ac:spMkLst>
            <pc:docMk/>
            <pc:sldMk cId="2806955963" sldId="2147479129"/>
            <ac:spMk id="7" creationId="{CEBBD396-72A7-DBB4-1D8B-83DB8577A742}"/>
          </ac:spMkLst>
        </pc:spChg>
        <pc:spChg chg="del">
          <ac:chgData name="Thomas Martens" userId="35ccf0d4-9e71-4d15-bebb-7c78661c64b3" providerId="ADAL" clId="{8CCD1A5F-FC24-784C-8DF5-622662D6247B}" dt="2024-01-13T10:43:21.302" v="1375" actId="478"/>
          <ac:spMkLst>
            <pc:docMk/>
            <pc:sldMk cId="2806955963" sldId="2147479129"/>
            <ac:spMk id="8" creationId="{A89B6E4A-9511-74BC-9B91-D4F8954C3478}"/>
          </ac:spMkLst>
        </pc:spChg>
        <pc:spChg chg="del">
          <ac:chgData name="Thomas Martens" userId="35ccf0d4-9e71-4d15-bebb-7c78661c64b3" providerId="ADAL" clId="{8CCD1A5F-FC24-784C-8DF5-622662D6247B}" dt="2024-01-13T10:43:21.302" v="1375" actId="478"/>
          <ac:spMkLst>
            <pc:docMk/>
            <pc:sldMk cId="2806955963" sldId="2147479129"/>
            <ac:spMk id="9" creationId="{D3D21CF7-977C-AF97-4654-70923F20B392}"/>
          </ac:spMkLst>
        </pc:spChg>
        <pc:spChg chg="del">
          <ac:chgData name="Thomas Martens" userId="35ccf0d4-9e71-4d15-bebb-7c78661c64b3" providerId="ADAL" clId="{8CCD1A5F-FC24-784C-8DF5-622662D6247B}" dt="2024-01-13T10:43:21.302" v="1375" actId="478"/>
          <ac:spMkLst>
            <pc:docMk/>
            <pc:sldMk cId="2806955963" sldId="2147479129"/>
            <ac:spMk id="12" creationId="{3F9BDABA-679C-5A68-F455-4B53DEA2D721}"/>
          </ac:spMkLst>
        </pc:spChg>
        <pc:spChg chg="del">
          <ac:chgData name="Thomas Martens" userId="35ccf0d4-9e71-4d15-bebb-7c78661c64b3" providerId="ADAL" clId="{8CCD1A5F-FC24-784C-8DF5-622662D6247B}" dt="2024-01-13T10:43:21.302" v="1375" actId="478"/>
          <ac:spMkLst>
            <pc:docMk/>
            <pc:sldMk cId="2806955963" sldId="2147479129"/>
            <ac:spMk id="14" creationId="{6293DA5C-A919-9951-5454-B5FDDA66D113}"/>
          </ac:spMkLst>
        </pc:spChg>
        <pc:spChg chg="del">
          <ac:chgData name="Thomas Martens" userId="35ccf0d4-9e71-4d15-bebb-7c78661c64b3" providerId="ADAL" clId="{8CCD1A5F-FC24-784C-8DF5-622662D6247B}" dt="2024-01-13T10:43:21.302" v="1375" actId="478"/>
          <ac:spMkLst>
            <pc:docMk/>
            <pc:sldMk cId="2806955963" sldId="2147479129"/>
            <ac:spMk id="25" creationId="{CD429CCA-8E58-C395-00D0-BE6260C65D2F}"/>
          </ac:spMkLst>
        </pc:spChg>
        <pc:spChg chg="del">
          <ac:chgData name="Thomas Martens" userId="35ccf0d4-9e71-4d15-bebb-7c78661c64b3" providerId="ADAL" clId="{8CCD1A5F-FC24-784C-8DF5-622662D6247B}" dt="2024-01-13T10:43:21.302" v="1375" actId="478"/>
          <ac:spMkLst>
            <pc:docMk/>
            <pc:sldMk cId="2806955963" sldId="2147479129"/>
            <ac:spMk id="26" creationId="{509C254E-E1B2-7ACC-88C9-915D4A808A5E}"/>
          </ac:spMkLst>
        </pc:spChg>
        <pc:spChg chg="del">
          <ac:chgData name="Thomas Martens" userId="35ccf0d4-9e71-4d15-bebb-7c78661c64b3" providerId="ADAL" clId="{8CCD1A5F-FC24-784C-8DF5-622662D6247B}" dt="2024-01-13T10:43:21.302" v="1375" actId="478"/>
          <ac:spMkLst>
            <pc:docMk/>
            <pc:sldMk cId="2806955963" sldId="2147479129"/>
            <ac:spMk id="27" creationId="{D8B718A7-AA89-E0E6-F9EF-814FCE4FAD02}"/>
          </ac:spMkLst>
        </pc:spChg>
        <pc:spChg chg="add mod topLvl">
          <ac:chgData name="Thomas Martens" userId="35ccf0d4-9e71-4d15-bebb-7c78661c64b3" providerId="ADAL" clId="{8CCD1A5F-FC24-784C-8DF5-622662D6247B}" dt="2024-01-13T10:50:59.135" v="1441" actId="165"/>
          <ac:spMkLst>
            <pc:docMk/>
            <pc:sldMk cId="2806955963" sldId="2147479129"/>
            <ac:spMk id="39" creationId="{709C649F-5C62-01C0-DB57-FB8F5C89347D}"/>
          </ac:spMkLst>
        </pc:spChg>
        <pc:spChg chg="add mod topLvl">
          <ac:chgData name="Thomas Martens" userId="35ccf0d4-9e71-4d15-bebb-7c78661c64b3" providerId="ADAL" clId="{8CCD1A5F-FC24-784C-8DF5-622662D6247B}" dt="2024-01-13T10:50:59.135" v="1441" actId="165"/>
          <ac:spMkLst>
            <pc:docMk/>
            <pc:sldMk cId="2806955963" sldId="2147479129"/>
            <ac:spMk id="40" creationId="{6FDBF1B7-AF0A-5750-CE68-81C6F8C0DC6A}"/>
          </ac:spMkLst>
        </pc:spChg>
        <pc:spChg chg="add mod topLvl">
          <ac:chgData name="Thomas Martens" userId="35ccf0d4-9e71-4d15-bebb-7c78661c64b3" providerId="ADAL" clId="{8CCD1A5F-FC24-784C-8DF5-622662D6247B}" dt="2024-01-13T10:50:59.135" v="1441" actId="165"/>
          <ac:spMkLst>
            <pc:docMk/>
            <pc:sldMk cId="2806955963" sldId="2147479129"/>
            <ac:spMk id="41" creationId="{9822D4F8-A9D0-1E7B-FF42-6C3AAF44F0F8}"/>
          </ac:spMkLst>
        </pc:spChg>
        <pc:spChg chg="add mod">
          <ac:chgData name="Thomas Martens" userId="35ccf0d4-9e71-4d15-bebb-7c78661c64b3" providerId="ADAL" clId="{8CCD1A5F-FC24-784C-8DF5-622662D6247B}" dt="2024-01-13T10:44:15.303" v="1400" actId="1036"/>
          <ac:spMkLst>
            <pc:docMk/>
            <pc:sldMk cId="2806955963" sldId="2147479129"/>
            <ac:spMk id="42" creationId="{9BFB6EC1-BE20-29C8-99E7-9C3A52EEA41E}"/>
          </ac:spMkLst>
        </pc:spChg>
        <pc:spChg chg="add mod">
          <ac:chgData name="Thomas Martens" userId="35ccf0d4-9e71-4d15-bebb-7c78661c64b3" providerId="ADAL" clId="{8CCD1A5F-FC24-784C-8DF5-622662D6247B}" dt="2024-01-13T11:00:01.606" v="1608" actId="14100"/>
          <ac:spMkLst>
            <pc:docMk/>
            <pc:sldMk cId="2806955963" sldId="2147479129"/>
            <ac:spMk id="44" creationId="{90DA50B9-910B-CFDC-BC7A-65A6D3BAAA3E}"/>
          </ac:spMkLst>
        </pc:spChg>
        <pc:spChg chg="add mod">
          <ac:chgData name="Thomas Martens" userId="35ccf0d4-9e71-4d15-bebb-7c78661c64b3" providerId="ADAL" clId="{8CCD1A5F-FC24-784C-8DF5-622662D6247B}" dt="2024-01-13T11:04:41.632" v="1908" actId="20577"/>
          <ac:spMkLst>
            <pc:docMk/>
            <pc:sldMk cId="2806955963" sldId="2147479129"/>
            <ac:spMk id="63" creationId="{F33C3546-08AF-08B2-1D27-7F65E9E40A6A}"/>
          </ac:spMkLst>
        </pc:spChg>
        <pc:grpChg chg="del">
          <ac:chgData name="Thomas Martens" userId="35ccf0d4-9e71-4d15-bebb-7c78661c64b3" providerId="ADAL" clId="{8CCD1A5F-FC24-784C-8DF5-622662D6247B}" dt="2024-01-13T10:43:21.302" v="1375" actId="478"/>
          <ac:grpSpMkLst>
            <pc:docMk/>
            <pc:sldMk cId="2806955963" sldId="2147479129"/>
            <ac:grpSpMk id="17" creationId="{3F6DC3A5-7F84-A09C-E812-8DEF915C3CA9}"/>
          </ac:grpSpMkLst>
        </pc:grpChg>
        <pc:grpChg chg="del">
          <ac:chgData name="Thomas Martens" userId="35ccf0d4-9e71-4d15-bebb-7c78661c64b3" providerId="ADAL" clId="{8CCD1A5F-FC24-784C-8DF5-622662D6247B}" dt="2024-01-13T10:43:21.302" v="1375" actId="478"/>
          <ac:grpSpMkLst>
            <pc:docMk/>
            <pc:sldMk cId="2806955963" sldId="2147479129"/>
            <ac:grpSpMk id="20" creationId="{0AFBE5EA-A745-EDA9-AF09-AB822BD5DC08}"/>
          </ac:grpSpMkLst>
        </pc:grpChg>
        <pc:grpChg chg="add del mod">
          <ac:chgData name="Thomas Martens" userId="35ccf0d4-9e71-4d15-bebb-7c78661c64b3" providerId="ADAL" clId="{8CCD1A5F-FC24-784C-8DF5-622662D6247B}" dt="2024-01-13T10:50:59.135" v="1441" actId="165"/>
          <ac:grpSpMkLst>
            <pc:docMk/>
            <pc:sldMk cId="2806955963" sldId="2147479129"/>
            <ac:grpSpMk id="48" creationId="{0DD9BE1C-574E-AD07-C1F6-96B075C24E2D}"/>
          </ac:grpSpMkLst>
        </pc:grpChg>
        <pc:grpChg chg="add del mod">
          <ac:chgData name="Thomas Martens" userId="35ccf0d4-9e71-4d15-bebb-7c78661c64b3" providerId="ADAL" clId="{8CCD1A5F-FC24-784C-8DF5-622662D6247B}" dt="2024-01-13T10:50:59.135" v="1441" actId="165"/>
          <ac:grpSpMkLst>
            <pc:docMk/>
            <pc:sldMk cId="2806955963" sldId="2147479129"/>
            <ac:grpSpMk id="49" creationId="{96C3CA8F-5A94-D6EB-F340-3356518CC718}"/>
          </ac:grpSpMkLst>
        </pc:grpChg>
        <pc:grpChg chg="add del mod">
          <ac:chgData name="Thomas Martens" userId="35ccf0d4-9e71-4d15-bebb-7c78661c64b3" providerId="ADAL" clId="{8CCD1A5F-FC24-784C-8DF5-622662D6247B}" dt="2024-01-13T10:50:59.135" v="1441" actId="165"/>
          <ac:grpSpMkLst>
            <pc:docMk/>
            <pc:sldMk cId="2806955963" sldId="2147479129"/>
            <ac:grpSpMk id="50" creationId="{70DD37FB-1F96-08D4-4F0C-392A8BD0C4CF}"/>
          </ac:grpSpMkLst>
        </pc:grpChg>
        <pc:grpChg chg="add del mod">
          <ac:chgData name="Thomas Martens" userId="35ccf0d4-9e71-4d15-bebb-7c78661c64b3" providerId="ADAL" clId="{8CCD1A5F-FC24-784C-8DF5-622662D6247B}" dt="2024-01-13T10:50:59.135" v="1441" actId="165"/>
          <ac:grpSpMkLst>
            <pc:docMk/>
            <pc:sldMk cId="2806955963" sldId="2147479129"/>
            <ac:grpSpMk id="51" creationId="{BC6587F5-D85B-2536-4A0F-4AA568ADCB6A}"/>
          </ac:grpSpMkLst>
        </pc:grpChg>
        <pc:picChg chg="add mod topLvl">
          <ac:chgData name="Thomas Martens" userId="35ccf0d4-9e71-4d15-bebb-7c78661c64b3" providerId="ADAL" clId="{8CCD1A5F-FC24-784C-8DF5-622662D6247B}" dt="2024-01-13T10:50:59.135" v="1441" actId="165"/>
          <ac:picMkLst>
            <pc:docMk/>
            <pc:sldMk cId="2806955963" sldId="2147479129"/>
            <ac:picMk id="3" creationId="{65F71348-6811-C592-AD63-BF35391B01D9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10" creationId="{1C491DF8-63BA-6665-AC26-E8D18FDD2B65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11" creationId="{4F170B03-2122-292D-C0FE-0504993A5059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13" creationId="{85E87314-9FC8-323C-5C79-ED587732841C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15" creationId="{73D1ABFC-AD6A-EE2D-AA20-7C772279553A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16" creationId="{44D71D00-E266-6DD6-A749-7E1B094AB25E}"/>
          </ac:picMkLst>
        </pc:picChg>
        <pc:picChg chg="add mod topLvl">
          <ac:chgData name="Thomas Martens" userId="35ccf0d4-9e71-4d15-bebb-7c78661c64b3" providerId="ADAL" clId="{8CCD1A5F-FC24-784C-8DF5-622662D6247B}" dt="2024-01-13T10:50:59.135" v="1441" actId="165"/>
          <ac:picMkLst>
            <pc:docMk/>
            <pc:sldMk cId="2806955963" sldId="2147479129"/>
            <ac:picMk id="28" creationId="{258602AF-937C-9654-7FF5-9DB68FB957EB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29" creationId="{028702EF-3F3E-3FCF-3FAE-7CDEEBF51986}"/>
          </ac:picMkLst>
        </pc:picChg>
        <pc:picChg chg="add mod topLvl">
          <ac:chgData name="Thomas Martens" userId="35ccf0d4-9e71-4d15-bebb-7c78661c64b3" providerId="ADAL" clId="{8CCD1A5F-FC24-784C-8DF5-622662D6247B}" dt="2024-01-13T10:50:59.135" v="1441" actId="165"/>
          <ac:picMkLst>
            <pc:docMk/>
            <pc:sldMk cId="2806955963" sldId="2147479129"/>
            <ac:picMk id="30" creationId="{3AA3D40B-8E92-A7BB-3A14-147A10204897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31" creationId="{F1F07409-29DC-630A-C6A1-E38598D247C6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32" creationId="{CD22534F-E501-1941-3BB2-7FB9D841C8CF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33" creationId="{32CEBAB1-C547-4A37-C702-FFBFBC59B7BA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34" creationId="{73386A65-AC8F-1F8F-8280-3997D08F78E4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35" creationId="{4F646612-A689-46E5-8F67-F9557AF10068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36" creationId="{1CF984B1-D5E8-5D18-309F-5E5278675B43}"/>
          </ac:picMkLst>
        </pc:picChg>
        <pc:picChg chg="add mod topLvl">
          <ac:chgData name="Thomas Martens" userId="35ccf0d4-9e71-4d15-bebb-7c78661c64b3" providerId="ADAL" clId="{8CCD1A5F-FC24-784C-8DF5-622662D6247B}" dt="2024-01-13T10:50:59.135" v="1441" actId="165"/>
          <ac:picMkLst>
            <pc:docMk/>
            <pc:sldMk cId="2806955963" sldId="2147479129"/>
            <ac:picMk id="37" creationId="{0AE50C8F-545F-BDFC-E2B6-F05F70F27C7B}"/>
          </ac:picMkLst>
        </pc:picChg>
        <pc:picChg chg="del">
          <ac:chgData name="Thomas Martens" userId="35ccf0d4-9e71-4d15-bebb-7c78661c64b3" providerId="ADAL" clId="{8CCD1A5F-FC24-784C-8DF5-622662D6247B}" dt="2024-01-13T10:43:21.302" v="1375" actId="478"/>
          <ac:picMkLst>
            <pc:docMk/>
            <pc:sldMk cId="2806955963" sldId="2147479129"/>
            <ac:picMk id="38" creationId="{94C4C214-1FD3-6133-D97C-4CFC92307876}"/>
          </ac:picMkLst>
        </pc:picChg>
        <pc:picChg chg="add del mod">
          <ac:chgData name="Thomas Martens" userId="35ccf0d4-9e71-4d15-bebb-7c78661c64b3" providerId="ADAL" clId="{8CCD1A5F-FC24-784C-8DF5-622662D6247B}" dt="2024-01-13T10:45:05.409" v="1401" actId="478"/>
          <ac:picMkLst>
            <pc:docMk/>
            <pc:sldMk cId="2806955963" sldId="2147479129"/>
            <ac:picMk id="43" creationId="{C23E23A8-6132-3BA6-BF8E-290E265B7EF0}"/>
          </ac:picMkLst>
        </pc:picChg>
        <pc:picChg chg="add del mod">
          <ac:chgData name="Thomas Martens" userId="35ccf0d4-9e71-4d15-bebb-7c78661c64b3" providerId="ADAL" clId="{8CCD1A5F-FC24-784C-8DF5-622662D6247B}" dt="2024-01-13T10:57:47.187" v="1584" actId="478"/>
          <ac:picMkLst>
            <pc:docMk/>
            <pc:sldMk cId="2806955963" sldId="2147479129"/>
            <ac:picMk id="45" creationId="{4A6B5F5C-7697-9494-621B-63171067D725}"/>
          </ac:picMkLst>
        </pc:picChg>
        <pc:picChg chg="add mod">
          <ac:chgData name="Thomas Martens" userId="35ccf0d4-9e71-4d15-bebb-7c78661c64b3" providerId="ADAL" clId="{8CCD1A5F-FC24-784C-8DF5-622662D6247B}" dt="2024-01-13T10:53:04.185" v="1570" actId="555"/>
          <ac:picMkLst>
            <pc:docMk/>
            <pc:sldMk cId="2806955963" sldId="2147479129"/>
            <ac:picMk id="46" creationId="{BE5ACC76-6880-02FE-022C-116D9CD684D1}"/>
          </ac:picMkLst>
        </pc:picChg>
        <pc:picChg chg="add mod">
          <ac:chgData name="Thomas Martens" userId="35ccf0d4-9e71-4d15-bebb-7c78661c64b3" providerId="ADAL" clId="{8CCD1A5F-FC24-784C-8DF5-622662D6247B}" dt="2024-01-13T10:53:04.185" v="1570" actId="555"/>
          <ac:picMkLst>
            <pc:docMk/>
            <pc:sldMk cId="2806955963" sldId="2147479129"/>
            <ac:picMk id="47" creationId="{A0854B77-76CA-4EFA-29EC-0B4D6FBCE7EC}"/>
          </ac:picMkLst>
        </pc:picChg>
        <pc:picChg chg="add mod">
          <ac:chgData name="Thomas Martens" userId="35ccf0d4-9e71-4d15-bebb-7c78661c64b3" providerId="ADAL" clId="{8CCD1A5F-FC24-784C-8DF5-622662D6247B}" dt="2024-01-13T10:51:47.017" v="1443" actId="1076"/>
          <ac:picMkLst>
            <pc:docMk/>
            <pc:sldMk cId="2806955963" sldId="2147479129"/>
            <ac:picMk id="52" creationId="{9C7A2DCE-7813-5454-05A7-80F7289CC2CC}"/>
          </ac:picMkLst>
        </pc:picChg>
        <pc:picChg chg="add mod">
          <ac:chgData name="Thomas Martens" userId="35ccf0d4-9e71-4d15-bebb-7c78661c64b3" providerId="ADAL" clId="{8CCD1A5F-FC24-784C-8DF5-622662D6247B}" dt="2024-01-13T10:51:47.017" v="1443" actId="1076"/>
          <ac:picMkLst>
            <pc:docMk/>
            <pc:sldMk cId="2806955963" sldId="2147479129"/>
            <ac:picMk id="53" creationId="{E318C2A7-2888-8764-332A-BA28970FF19E}"/>
          </ac:picMkLst>
        </pc:picChg>
        <pc:picChg chg="add mod">
          <ac:chgData name="Thomas Martens" userId="35ccf0d4-9e71-4d15-bebb-7c78661c64b3" providerId="ADAL" clId="{8CCD1A5F-FC24-784C-8DF5-622662D6247B}" dt="2024-01-13T10:51:47.017" v="1443" actId="1076"/>
          <ac:picMkLst>
            <pc:docMk/>
            <pc:sldMk cId="2806955963" sldId="2147479129"/>
            <ac:picMk id="54" creationId="{E84B1223-847A-BAB1-ED11-64C50AF29805}"/>
          </ac:picMkLst>
        </pc:picChg>
        <pc:picChg chg="add mod">
          <ac:chgData name="Thomas Martens" userId="35ccf0d4-9e71-4d15-bebb-7c78661c64b3" providerId="ADAL" clId="{8CCD1A5F-FC24-784C-8DF5-622662D6247B}" dt="2024-01-13T10:51:47.017" v="1443" actId="1076"/>
          <ac:picMkLst>
            <pc:docMk/>
            <pc:sldMk cId="2806955963" sldId="2147479129"/>
            <ac:picMk id="55" creationId="{0E97F0C7-9C95-6299-984F-182B8FB1FE7D}"/>
          </ac:picMkLst>
        </pc:picChg>
        <pc:picChg chg="add mod">
          <ac:chgData name="Thomas Martens" userId="35ccf0d4-9e71-4d15-bebb-7c78661c64b3" providerId="ADAL" clId="{8CCD1A5F-FC24-784C-8DF5-622662D6247B}" dt="2024-01-13T10:53:43.342" v="1575" actId="1076"/>
          <ac:picMkLst>
            <pc:docMk/>
            <pc:sldMk cId="2806955963" sldId="2147479129"/>
            <ac:picMk id="56" creationId="{16730BB7-0D5B-436F-41FF-2B352A69FCB0}"/>
          </ac:picMkLst>
        </pc:picChg>
        <pc:picChg chg="add mod">
          <ac:chgData name="Thomas Martens" userId="35ccf0d4-9e71-4d15-bebb-7c78661c64b3" providerId="ADAL" clId="{8CCD1A5F-FC24-784C-8DF5-622662D6247B}" dt="2024-01-13T10:53:43.342" v="1575" actId="1076"/>
          <ac:picMkLst>
            <pc:docMk/>
            <pc:sldMk cId="2806955963" sldId="2147479129"/>
            <ac:picMk id="57" creationId="{EC73B79F-B9D5-2DFD-F965-D360E1AE37A3}"/>
          </ac:picMkLst>
        </pc:picChg>
        <pc:picChg chg="add mod">
          <ac:chgData name="Thomas Martens" userId="35ccf0d4-9e71-4d15-bebb-7c78661c64b3" providerId="ADAL" clId="{8CCD1A5F-FC24-784C-8DF5-622662D6247B}" dt="2024-01-13T10:53:55.835" v="1577" actId="1076"/>
          <ac:picMkLst>
            <pc:docMk/>
            <pc:sldMk cId="2806955963" sldId="2147479129"/>
            <ac:picMk id="58" creationId="{226D1BEE-37AF-ED38-F684-C0FB3031EAA8}"/>
          </ac:picMkLst>
        </pc:picChg>
        <pc:picChg chg="add mod">
          <ac:chgData name="Thomas Martens" userId="35ccf0d4-9e71-4d15-bebb-7c78661c64b3" providerId="ADAL" clId="{8CCD1A5F-FC24-784C-8DF5-622662D6247B}" dt="2024-01-13T10:53:55.835" v="1577" actId="1076"/>
          <ac:picMkLst>
            <pc:docMk/>
            <pc:sldMk cId="2806955963" sldId="2147479129"/>
            <ac:picMk id="59" creationId="{B544CBF5-90DF-6427-89C8-7F1C7DF0804A}"/>
          </ac:picMkLst>
        </pc:picChg>
        <pc:picChg chg="add mod">
          <ac:chgData name="Thomas Martens" userId="35ccf0d4-9e71-4d15-bebb-7c78661c64b3" providerId="ADAL" clId="{8CCD1A5F-FC24-784C-8DF5-622662D6247B}" dt="2024-01-13T10:54:16.977" v="1579" actId="1076"/>
          <ac:picMkLst>
            <pc:docMk/>
            <pc:sldMk cId="2806955963" sldId="2147479129"/>
            <ac:picMk id="60" creationId="{BE22FA5F-6CFE-676C-2EC9-E33CE24A73B4}"/>
          </ac:picMkLst>
        </pc:picChg>
        <pc:picChg chg="add mod">
          <ac:chgData name="Thomas Martens" userId="35ccf0d4-9e71-4d15-bebb-7c78661c64b3" providerId="ADAL" clId="{8CCD1A5F-FC24-784C-8DF5-622662D6247B}" dt="2024-01-13T10:54:16.977" v="1579" actId="1076"/>
          <ac:picMkLst>
            <pc:docMk/>
            <pc:sldMk cId="2806955963" sldId="2147479129"/>
            <ac:picMk id="61" creationId="{8B7DD380-D90D-3F2A-B95C-6848844A543D}"/>
          </ac:picMkLst>
        </pc:picChg>
        <pc:picChg chg="add mod">
          <ac:chgData name="Thomas Martens" userId="35ccf0d4-9e71-4d15-bebb-7c78661c64b3" providerId="ADAL" clId="{8CCD1A5F-FC24-784C-8DF5-622662D6247B}" dt="2024-01-13T10:58:19.323" v="1601" actId="1038"/>
          <ac:picMkLst>
            <pc:docMk/>
            <pc:sldMk cId="2806955963" sldId="2147479129"/>
            <ac:picMk id="62" creationId="{EC4467AE-9DF0-A541-F040-798C6227DD07}"/>
          </ac:picMkLst>
        </pc:picChg>
        <pc:cxnChg chg="del mod">
          <ac:chgData name="Thomas Martens" userId="35ccf0d4-9e71-4d15-bebb-7c78661c64b3" providerId="ADAL" clId="{8CCD1A5F-FC24-784C-8DF5-622662D6247B}" dt="2024-01-13T10:43:21.302" v="1375" actId="478"/>
          <ac:cxnSpMkLst>
            <pc:docMk/>
            <pc:sldMk cId="2806955963" sldId="2147479129"/>
            <ac:cxnSpMk id="23" creationId="{64CE204E-8CD4-ADCF-DDED-E016306EAD77}"/>
          </ac:cxnSpMkLst>
        </pc:cxnChg>
        <pc:cxnChg chg="del mod">
          <ac:chgData name="Thomas Martens" userId="35ccf0d4-9e71-4d15-bebb-7c78661c64b3" providerId="ADAL" clId="{8CCD1A5F-FC24-784C-8DF5-622662D6247B}" dt="2024-01-13T10:43:21.302" v="1375" actId="478"/>
          <ac:cxnSpMkLst>
            <pc:docMk/>
            <pc:sldMk cId="2806955963" sldId="2147479129"/>
            <ac:cxnSpMk id="24" creationId="{8C573D16-54A1-3EFA-4047-3445D9527DB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BCDE-00E6-2665-A368-7D3D8469D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EB163-5F4E-34FF-2571-8CE958D8F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90812-BC55-3B50-979A-F76640ACF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AD28A-BDB8-E533-7F5B-FBA3BECE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30667-AAA4-CA54-A548-4CAC38F2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8031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BA99-A842-DEC7-6B9E-D26ED3D1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FA98E-B581-15A5-526C-5DC5A7190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EEDFD-D84D-7FE5-AB18-F6F3379ED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87A37-E599-1B93-920A-E8CDFD71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09716-CE7C-7D54-E46D-58F553B2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718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FD5A9F-723E-E4CF-5568-7876924F5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16736-C0F8-A98E-3287-F85D69192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95CDA-B3A4-BAA1-CB2F-BDBF19F0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294F3-2E8B-93F9-943F-202BAC152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8B8C5-D2F9-0725-B554-B7A2446D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820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84D5-E6AB-6D0F-84FB-B2D8255B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0E5A-540A-70E4-9D97-9E1874A0C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FBB6A-3476-D12B-EAB6-CABD49EE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DC28E-0A38-5257-CEC4-94A3AF631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AC195-4EBB-759D-84E8-99F88039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8677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6EEC-B78A-6C50-4B1A-72CDCE60F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E665A-9F61-77A0-7B75-79EDBF406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77751-7189-0619-5AF0-26B930CE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F1856-25BE-D7B3-866B-1ACAE930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78C1-A33D-531E-E2CD-791FA06E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4015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78E9-3E11-AB92-215F-A008BAC9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49C67-EC9E-047C-A261-88E095378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8C4C3-C048-FCFF-F237-34972F069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A30D4-0DB1-EA56-C189-9D67DFAF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E6D37-14A8-117D-DC8B-F029FCEFD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F306E-5E83-75EC-558D-6B550618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723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E505-D99B-48A6-CEF0-7E211CCE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36DD-FE9C-255A-B21B-0DEC35E44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89567-9D8E-5D39-43D7-330F4255C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F9B040-F509-B3E3-CE00-BE75F5344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1F6FDD-B6C6-CA88-C60A-E7EEDA274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49FF0F-746A-E446-8046-3B91FE9B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6FB2A-AB47-866C-10B4-315127D7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8153F0-7699-5E19-21E5-4829EB1B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6932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CF74-0F8E-DED7-AB1F-7D1752A7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1FAFE-D4FC-82BC-3E3D-C7080304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3E84A-84BB-BF2D-D893-4688CA79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947F2-ED59-318B-9F26-81B36894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5034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EDADC-8ABA-7A6D-A1CB-429FB5D4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07B8C-778A-E6B3-5C75-4697660F9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7BDAD-76D8-ADC9-B11E-DA467C05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20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2F83-FCF2-3D30-C370-125F6A4E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84E81-CA35-5BC1-B8EA-27262E78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96259-5910-65A6-0C35-C8E01F667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CE39D-4F27-B44A-C9CD-E3B9C7C0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7BCD8-132B-A824-3124-4DF1A48AB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BE5B8-19EA-AACA-9450-FA15BDBD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4636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BA88-E0EA-4666-49C7-18E77614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E294E-144F-3D30-8094-6B170FABB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34C5A-F5C4-D498-A76E-4795EB53E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42679-B534-82B3-1D91-E11B10CF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1A2F2-D925-A78A-C411-2FB3B781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D1559-B13B-4FDC-8179-7D740C47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806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DBF6A-34FA-9FA8-046D-41C376D4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882D7-889E-B16E-2ABB-60A72C665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8583D-4786-C302-BE10-EA8855163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501CE-DB2E-42D6-BDE3-8B2FE11702CD}" type="datetimeFigureOut">
              <a:rPr lang="en-NZ" smtClean="0"/>
              <a:t>13/01/24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CA2CC-DCD5-4A8C-742B-FBB4CB4EC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06B2D-A292-05B9-22EF-85C59607D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54C1A-01B6-9BC8-8BA1-A56ACE0442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66667" cy="9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BEB1F-8E8F-BA48-5FE9-B44B3CD9731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33" y="5903969"/>
            <a:ext cx="6666667" cy="90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A846E-2678-6D8E-513C-953EE16C9AFA}"/>
              </a:ext>
            </a:extLst>
          </p:cNvPr>
          <p:cNvSpPr txBox="1"/>
          <p:nvPr userDrawn="1"/>
        </p:nvSpPr>
        <p:spPr>
          <a:xfrm>
            <a:off x="5260414" y="39439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2024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164AA-C4E8-15DE-105E-DEB047FF169D}"/>
              </a:ext>
            </a:extLst>
          </p:cNvPr>
          <p:cNvSpPr txBox="1"/>
          <p:nvPr userDrawn="1"/>
        </p:nvSpPr>
        <p:spPr>
          <a:xfrm>
            <a:off x="10813755" y="6298361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1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37.svg"/><Relationship Id="rId18" Type="http://schemas.openxmlformats.org/officeDocument/2006/relationships/image" Target="../media/image56.emf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36.png"/><Relationship Id="rId17" Type="http://schemas.openxmlformats.org/officeDocument/2006/relationships/image" Target="../media/image34.svg"/><Relationship Id="rId2" Type="http://schemas.openxmlformats.org/officeDocument/2006/relationships/image" Target="../media/image46.emf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emf"/><Relationship Id="rId5" Type="http://schemas.openxmlformats.org/officeDocument/2006/relationships/image" Target="../media/image49.png"/><Relationship Id="rId15" Type="http://schemas.openxmlformats.org/officeDocument/2006/relationships/image" Target="../media/image32.svg"/><Relationship Id="rId10" Type="http://schemas.openxmlformats.org/officeDocument/2006/relationships/image" Target="../media/image54.pn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37.svg"/><Relationship Id="rId18" Type="http://schemas.openxmlformats.org/officeDocument/2006/relationships/image" Target="../media/image56.emf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36.png"/><Relationship Id="rId17" Type="http://schemas.openxmlformats.org/officeDocument/2006/relationships/image" Target="../media/image34.svg"/><Relationship Id="rId2" Type="http://schemas.openxmlformats.org/officeDocument/2006/relationships/image" Target="../media/image46.emf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emf"/><Relationship Id="rId5" Type="http://schemas.openxmlformats.org/officeDocument/2006/relationships/image" Target="../media/image49.png"/><Relationship Id="rId15" Type="http://schemas.openxmlformats.org/officeDocument/2006/relationships/image" Target="../media/image32.svg"/><Relationship Id="rId10" Type="http://schemas.openxmlformats.org/officeDocument/2006/relationships/image" Target="../media/image54.pn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emf"/><Relationship Id="rId18" Type="http://schemas.openxmlformats.org/officeDocument/2006/relationships/image" Target="../media/image56.emf"/><Relationship Id="rId3" Type="http://schemas.openxmlformats.org/officeDocument/2006/relationships/image" Target="../media/image37.sv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34.svg"/><Relationship Id="rId2" Type="http://schemas.openxmlformats.org/officeDocument/2006/relationships/image" Target="../media/image36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32.svg"/><Relationship Id="rId10" Type="http://schemas.openxmlformats.org/officeDocument/2006/relationships/image" Target="../media/image52.svg"/><Relationship Id="rId4" Type="http://schemas.openxmlformats.org/officeDocument/2006/relationships/image" Target="../media/image46.emf"/><Relationship Id="rId9" Type="http://schemas.openxmlformats.org/officeDocument/2006/relationships/image" Target="../media/image51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7.png"/><Relationship Id="rId7" Type="http://schemas.openxmlformats.org/officeDocument/2006/relationships/image" Target="../media/image76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svg"/><Relationship Id="rId11" Type="http://schemas.openxmlformats.org/officeDocument/2006/relationships/image" Target="../media/image78.sv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48.svg"/><Relationship Id="rId9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7.png"/><Relationship Id="rId7" Type="http://schemas.openxmlformats.org/officeDocument/2006/relationships/image" Target="../media/image76.png"/><Relationship Id="rId12" Type="http://schemas.openxmlformats.org/officeDocument/2006/relationships/image" Target="../media/image79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svg"/><Relationship Id="rId11" Type="http://schemas.openxmlformats.org/officeDocument/2006/relationships/image" Target="../media/image78.sv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48.svg"/><Relationship Id="rId9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6.png"/><Relationship Id="rId7" Type="http://schemas.openxmlformats.org/officeDocument/2006/relationships/image" Target="../media/image78.sv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bi/collaborate-share/service-roles-new-workspaces" TargetMode="External"/><Relationship Id="rId2" Type="http://schemas.openxmlformats.org/officeDocument/2006/relationships/hyperlink" Target="https://learn.microsoft.com/en-us/power-bi/guidance/fabric-adoption-roadma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fabric/get-started/icons" TargetMode="External"/><Relationship Id="rId4" Type="http://schemas.openxmlformats.org/officeDocument/2006/relationships/hyperlink" Target="https://learn.microsoft.com/en-us/fabric/get-started/roles-workspace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btelligent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2.png"/><Relationship Id="rId18" Type="http://schemas.openxmlformats.org/officeDocument/2006/relationships/image" Target="../media/image36.png"/><Relationship Id="rId3" Type="http://schemas.openxmlformats.org/officeDocument/2006/relationships/image" Target="../media/image27.svg"/><Relationship Id="rId21" Type="http://schemas.openxmlformats.org/officeDocument/2006/relationships/image" Target="../media/image39.svg"/><Relationship Id="rId7" Type="http://schemas.openxmlformats.org/officeDocument/2006/relationships/image" Target="../media/image31.png"/><Relationship Id="rId12" Type="http://schemas.openxmlformats.org/officeDocument/2006/relationships/image" Target="../media/image15.svg"/><Relationship Id="rId17" Type="http://schemas.openxmlformats.org/officeDocument/2006/relationships/image" Target="../media/image35.png"/><Relationship Id="rId2" Type="http://schemas.openxmlformats.org/officeDocument/2006/relationships/image" Target="../media/image26.png"/><Relationship Id="rId16" Type="http://schemas.openxmlformats.org/officeDocument/2006/relationships/image" Target="../media/image11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4.png"/><Relationship Id="rId5" Type="http://schemas.openxmlformats.org/officeDocument/2006/relationships/image" Target="../media/image29.svg"/><Relationship Id="rId15" Type="http://schemas.openxmlformats.org/officeDocument/2006/relationships/image" Target="../media/image10.png"/><Relationship Id="rId10" Type="http://schemas.openxmlformats.org/officeDocument/2006/relationships/image" Target="../media/image34.svg"/><Relationship Id="rId19" Type="http://schemas.openxmlformats.org/officeDocument/2006/relationships/image" Target="../media/image37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5.svg"/><Relationship Id="rId7" Type="http://schemas.openxmlformats.org/officeDocument/2006/relationships/image" Target="../media/image4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AC5C3B-BA7C-A69D-0543-7D3E71751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860603"/>
          </a:xfrm>
        </p:spPr>
        <p:txBody>
          <a:bodyPr>
            <a:normAutofit/>
          </a:bodyPr>
          <a:lstStyle/>
          <a:p>
            <a:r>
              <a:rPr lang="en-GB" b="1" i="0" dirty="0">
                <a:solidFill>
                  <a:srgbClr val="111111"/>
                </a:solidFill>
                <a:effectLst/>
                <a:latin typeface="Roboto Slab" panose="020F0502020204030204" pitchFamily="34" charset="0"/>
              </a:rPr>
              <a:t>Microsoft Fabric will solve our analytical challenges, but how do we organize it?!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636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7F2AE-5286-31AB-56C0-8C627F358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49FC-428D-6767-CF6D-C14BF7F2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7128" cy="1325563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Fabric workspace – all the new items</a:t>
            </a:r>
            <a:endParaRPr lang="en-NZ" sz="18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25422F45-5D61-697D-1438-F9FBD1E4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9945" y="1708631"/>
            <a:ext cx="915197" cy="915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A9411-26D2-AE5C-1A20-33613F91B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" y="1720988"/>
            <a:ext cx="4473610" cy="4783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1A152-C2E4-67D0-84DD-97793B652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817" y="3429000"/>
            <a:ext cx="1140367" cy="111548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2A92736-7BFE-437A-EC9F-4A8AC928B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090" y="2461504"/>
            <a:ext cx="5291254" cy="27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7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72B7D-C935-DFE7-0AAB-43DD0F1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9" y="364180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F46751-7A31-92A3-A62C-C8B2315F6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92" y="3641802"/>
            <a:ext cx="415636" cy="415636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044609A8-945D-CC3B-DC37-998D534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778" y="362291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054A5DE-B08F-A34D-3724-38E05D1CB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03759" y="359054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03E9C564-1BAC-9420-BC94-962CEDF5AB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59626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1ADC3-5935-FF8D-2791-F38C0199A2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62459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5DA863-765C-061E-A6A6-6E557CAACA74}"/>
              </a:ext>
            </a:extLst>
          </p:cNvPr>
          <p:cNvSpPr txBox="1"/>
          <p:nvPr/>
        </p:nvSpPr>
        <p:spPr>
          <a:xfrm>
            <a:off x="1039354" y="425854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D847-C40B-F8D0-C452-92635939401F}"/>
              </a:ext>
            </a:extLst>
          </p:cNvPr>
          <p:cNvSpPr txBox="1"/>
          <p:nvPr/>
        </p:nvSpPr>
        <p:spPr>
          <a:xfrm>
            <a:off x="4497836" y="4258541"/>
            <a:ext cx="1135696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Lakehouse/</a:t>
            </a:r>
          </a:p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8FDA8-1793-E9BC-9306-B438D67F428B}"/>
              </a:ext>
            </a:extLst>
          </p:cNvPr>
          <p:cNvSpPr txBox="1"/>
          <p:nvPr/>
        </p:nvSpPr>
        <p:spPr>
          <a:xfrm>
            <a:off x="5982998" y="425854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1C383-8487-D12B-36CA-5A516618EEE6}"/>
              </a:ext>
            </a:extLst>
          </p:cNvPr>
          <p:cNvSpPr txBox="1"/>
          <p:nvPr/>
        </p:nvSpPr>
        <p:spPr>
          <a:xfrm>
            <a:off x="8468891" y="425854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9BE40-AF2E-EB83-5F14-ACC1B79DA052}"/>
              </a:ext>
            </a:extLst>
          </p:cNvPr>
          <p:cNvSpPr txBox="1"/>
          <p:nvPr/>
        </p:nvSpPr>
        <p:spPr>
          <a:xfrm>
            <a:off x="7367360" y="425854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4298A1C3-2174-2864-2291-43CC50D76787}"/>
              </a:ext>
            </a:extLst>
          </p:cNvPr>
          <p:cNvSpPr txBox="1"/>
          <p:nvPr/>
        </p:nvSpPr>
        <p:spPr>
          <a:xfrm>
            <a:off x="2512069" y="425854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C0A717-05C2-C1CA-A676-B5EB3D1C805D}"/>
              </a:ext>
            </a:extLst>
          </p:cNvPr>
          <p:cNvSpPr txBox="1"/>
          <p:nvPr/>
        </p:nvSpPr>
        <p:spPr>
          <a:xfrm>
            <a:off x="9973029" y="425854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E196E-D642-2E2B-9214-090884943D05}"/>
              </a:ext>
            </a:extLst>
          </p:cNvPr>
          <p:cNvSpPr txBox="1"/>
          <p:nvPr/>
        </p:nvSpPr>
        <p:spPr>
          <a:xfrm>
            <a:off x="3380530" y="425854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8D89C7-B204-D3EA-0250-983D017218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0072" y="3659941"/>
            <a:ext cx="730124" cy="379359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3C2FE2-83D6-2C17-B2CA-20CB153D4206}"/>
              </a:ext>
            </a:extLst>
          </p:cNvPr>
          <p:cNvSpPr txBox="1">
            <a:spLocks/>
          </p:cNvSpPr>
          <p:nvPr/>
        </p:nvSpPr>
        <p:spPr>
          <a:xfrm>
            <a:off x="743339" y="5498353"/>
            <a:ext cx="110871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- From the data lake to the business user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E0C618-394C-D4CA-0826-51DB9EAD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 anchor="b">
            <a:normAutofit/>
          </a:bodyPr>
          <a:lstStyle/>
          <a:p>
            <a:r>
              <a:rPr lang="en-DE" dirty="0"/>
              <a:t>How we work tomorrow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44156885-F8D6-F66C-A003-D42953341F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0A45F4E7-1405-7868-14BB-F730F72522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FA5D9C83-E410-4099-E02B-81E300A3B5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A762DE-A5BD-EF5C-C933-2A4B1F9819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30325" y="3451206"/>
            <a:ext cx="1270715" cy="740087"/>
          </a:xfrm>
          <a:prstGeom prst="rect">
            <a:avLst/>
          </a:prstGeom>
        </p:spPr>
      </p:pic>
      <p:pic>
        <p:nvPicPr>
          <p:cNvPr id="25" name="Grafik 38" descr="Weibliches Profil">
            <a:extLst>
              <a:ext uri="{FF2B5EF4-FFF2-40B4-BE49-F238E27FC236}">
                <a16:creationId xmlns:a16="http://schemas.microsoft.com/office/drawing/2014/main" id="{B1A16BA5-9C88-96F6-1154-7B93EA2921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76039" y="2935856"/>
            <a:ext cx="504843" cy="5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9928F-ACDF-3E23-AE46-7FD614ED5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4B3729-9D51-75BA-1C75-34142862A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9" y="364180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94D2258-BEED-E67D-812B-04856033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92" y="3641802"/>
            <a:ext cx="415636" cy="415636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E810EF62-D934-3865-90F6-8D6E756E1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778" y="362291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6D557F3-20DB-1A24-A81A-8A0D1B88C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03759" y="359054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CB63C19F-2974-7B27-8A56-2D543EDFBB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59626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1CAB2-21EC-B8C4-8B6A-CDB08A757C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62459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518C7D-565F-1B87-EA3B-2D9793D519F3}"/>
              </a:ext>
            </a:extLst>
          </p:cNvPr>
          <p:cNvSpPr txBox="1"/>
          <p:nvPr/>
        </p:nvSpPr>
        <p:spPr>
          <a:xfrm>
            <a:off x="1039354" y="425854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52A59-96C9-622A-877A-3E3EBA059071}"/>
              </a:ext>
            </a:extLst>
          </p:cNvPr>
          <p:cNvSpPr txBox="1"/>
          <p:nvPr/>
        </p:nvSpPr>
        <p:spPr>
          <a:xfrm>
            <a:off x="4497836" y="4258541"/>
            <a:ext cx="1135696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Lakehouse/</a:t>
            </a:r>
          </a:p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8D59D-AC57-F056-9054-2EFD231FF082}"/>
              </a:ext>
            </a:extLst>
          </p:cNvPr>
          <p:cNvSpPr txBox="1"/>
          <p:nvPr/>
        </p:nvSpPr>
        <p:spPr>
          <a:xfrm>
            <a:off x="5982998" y="425854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EA9919-168B-BC57-AF6B-32EB88AD4181}"/>
              </a:ext>
            </a:extLst>
          </p:cNvPr>
          <p:cNvSpPr txBox="1"/>
          <p:nvPr/>
        </p:nvSpPr>
        <p:spPr>
          <a:xfrm>
            <a:off x="8468891" y="425854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29D8E-DBA8-81F6-5390-41E81A099016}"/>
              </a:ext>
            </a:extLst>
          </p:cNvPr>
          <p:cNvSpPr txBox="1"/>
          <p:nvPr/>
        </p:nvSpPr>
        <p:spPr>
          <a:xfrm>
            <a:off x="7367360" y="425854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9A826207-3504-AADA-8836-0F29B131F82A}"/>
              </a:ext>
            </a:extLst>
          </p:cNvPr>
          <p:cNvSpPr txBox="1"/>
          <p:nvPr/>
        </p:nvSpPr>
        <p:spPr>
          <a:xfrm>
            <a:off x="2512069" y="425854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B88D95-2AC9-B1EE-1CB7-2CACA6E6F856}"/>
              </a:ext>
            </a:extLst>
          </p:cNvPr>
          <p:cNvSpPr txBox="1"/>
          <p:nvPr/>
        </p:nvSpPr>
        <p:spPr>
          <a:xfrm>
            <a:off x="9973029" y="425854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E3C5CF-0329-DEC1-8E86-CDD1C2F3A2FD}"/>
              </a:ext>
            </a:extLst>
          </p:cNvPr>
          <p:cNvSpPr txBox="1"/>
          <p:nvPr/>
        </p:nvSpPr>
        <p:spPr>
          <a:xfrm>
            <a:off x="3380530" y="425854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4343B7-CEB6-89FF-2517-8C69D957CE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0072" y="3659941"/>
            <a:ext cx="730124" cy="37935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6BD936D-B593-4204-EDA9-D69D70D0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 anchor="b">
            <a:normAutofit/>
          </a:bodyPr>
          <a:lstStyle/>
          <a:p>
            <a:r>
              <a:rPr lang="en-DE" dirty="0"/>
              <a:t>How we work tomorrow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B9225F46-A665-78CD-047C-78EA2FB7BA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C747209C-11C1-38A4-D612-A723CC96FA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298CE0E4-EB66-86FE-FCD1-9F98F15903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D8676E-BD5B-479F-9A4F-F0B5F844F2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30325" y="3451206"/>
            <a:ext cx="1270715" cy="740087"/>
          </a:xfrm>
          <a:prstGeom prst="rect">
            <a:avLst/>
          </a:prstGeom>
        </p:spPr>
      </p:pic>
      <p:pic>
        <p:nvPicPr>
          <p:cNvPr id="2" name="Grafik 38" descr="Weibliches Profil">
            <a:extLst>
              <a:ext uri="{FF2B5EF4-FFF2-40B4-BE49-F238E27FC236}">
                <a16:creationId xmlns:a16="http://schemas.microsoft.com/office/drawing/2014/main" id="{3D804C7D-392A-4C27-D4D8-BA0C50CEA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7031" y="2815660"/>
            <a:ext cx="504843" cy="504843"/>
          </a:xfrm>
          <a:prstGeom prst="rect">
            <a:avLst/>
          </a:prstGeom>
        </p:spPr>
      </p:pic>
      <p:pic>
        <p:nvPicPr>
          <p:cNvPr id="3" name="Grafik 38" descr="Weibliches Profil">
            <a:extLst>
              <a:ext uri="{FF2B5EF4-FFF2-40B4-BE49-F238E27FC236}">
                <a16:creationId xmlns:a16="http://schemas.microsoft.com/office/drawing/2014/main" id="{0EA26F8D-72F5-F559-87FA-6E69590621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21187" y="2815660"/>
            <a:ext cx="504843" cy="504843"/>
          </a:xfrm>
          <a:prstGeom prst="rect">
            <a:avLst/>
          </a:prstGeom>
        </p:spPr>
      </p:pic>
      <p:pic>
        <p:nvPicPr>
          <p:cNvPr id="6" name="Grafik 38" descr="Weibliches Profil">
            <a:extLst>
              <a:ext uri="{FF2B5EF4-FFF2-40B4-BE49-F238E27FC236}">
                <a16:creationId xmlns:a16="http://schemas.microsoft.com/office/drawing/2014/main" id="{33CA37B1-7C44-35FC-F05B-57363F875B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76039" y="2935856"/>
            <a:ext cx="504843" cy="504843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B616A67-5887-79C2-2A9F-91813DC8171F}"/>
              </a:ext>
            </a:extLst>
          </p:cNvPr>
          <p:cNvSpPr txBox="1">
            <a:spLocks/>
          </p:cNvSpPr>
          <p:nvPr/>
        </p:nvSpPr>
        <p:spPr>
          <a:xfrm>
            <a:off x="743339" y="5498353"/>
            <a:ext cx="110871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- From the data lake to the business user</a:t>
            </a:r>
          </a:p>
        </p:txBody>
      </p:sp>
    </p:spTree>
    <p:extLst>
      <p:ext uri="{BB962C8B-B14F-4D97-AF65-F5344CB8AC3E}">
        <p14:creationId xmlns:p14="http://schemas.microsoft.com/office/powerpoint/2010/main" val="60590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A2B68-C340-32E7-C990-D321E0C88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8" descr="Weibliches Profil">
            <a:extLst>
              <a:ext uri="{FF2B5EF4-FFF2-40B4-BE49-F238E27FC236}">
                <a16:creationId xmlns:a16="http://schemas.microsoft.com/office/drawing/2014/main" id="{F2BC5A1D-1986-061A-03F1-C1B26B84FA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0842" y="2195448"/>
            <a:ext cx="504843" cy="504843"/>
          </a:xfrm>
          <a:prstGeom prst="rect">
            <a:avLst/>
          </a:prstGeom>
        </p:spPr>
      </p:pic>
      <p:pic>
        <p:nvPicPr>
          <p:cNvPr id="32" name="Grafik 38" descr="Weibliches Profil">
            <a:extLst>
              <a:ext uri="{FF2B5EF4-FFF2-40B4-BE49-F238E27FC236}">
                <a16:creationId xmlns:a16="http://schemas.microsoft.com/office/drawing/2014/main" id="{ECFC6AA1-FA08-EB66-1D3E-F5C3422617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0148" y="2280942"/>
            <a:ext cx="504843" cy="504843"/>
          </a:xfrm>
          <a:prstGeom prst="rect">
            <a:avLst/>
          </a:prstGeom>
        </p:spPr>
      </p:pic>
      <p:pic>
        <p:nvPicPr>
          <p:cNvPr id="33" name="Grafik 38" descr="Weibliches Profil">
            <a:extLst>
              <a:ext uri="{FF2B5EF4-FFF2-40B4-BE49-F238E27FC236}">
                <a16:creationId xmlns:a16="http://schemas.microsoft.com/office/drawing/2014/main" id="{893CBED6-5294-F8B9-F886-A726B507B7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5642" y="2500248"/>
            <a:ext cx="504843" cy="504843"/>
          </a:xfrm>
          <a:prstGeom prst="rect">
            <a:avLst/>
          </a:prstGeom>
        </p:spPr>
      </p:pic>
      <p:pic>
        <p:nvPicPr>
          <p:cNvPr id="30" name="Grafik 38" descr="Weibliches Profil">
            <a:extLst>
              <a:ext uri="{FF2B5EF4-FFF2-40B4-BE49-F238E27FC236}">
                <a16:creationId xmlns:a16="http://schemas.microsoft.com/office/drawing/2014/main" id="{AE4E96EA-459D-B81C-0629-6628F9ADD0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5416" y="2692536"/>
            <a:ext cx="504843" cy="504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F25205-9F08-2BEF-5214-A6742AA7E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9" y="364180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1AFCB8C-79D1-D06F-C1F9-035F72096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0692" y="3641802"/>
            <a:ext cx="415636" cy="415636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9588D619-0536-D155-5414-6B3A429F1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3778" y="362291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6C5142-E54B-C5E5-79D4-3D9BBE9EE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3759" y="359054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256C3D7F-C49C-1740-25B1-5056FA272A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59626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EEA3FC-0A80-F163-18A5-B4490DD605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62459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EE9D34-BF64-8BF5-2071-94BC55044789}"/>
              </a:ext>
            </a:extLst>
          </p:cNvPr>
          <p:cNvSpPr txBox="1"/>
          <p:nvPr/>
        </p:nvSpPr>
        <p:spPr>
          <a:xfrm>
            <a:off x="1039354" y="425854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E5D3A-FA43-CE90-B87C-D29F0AB489E1}"/>
              </a:ext>
            </a:extLst>
          </p:cNvPr>
          <p:cNvSpPr txBox="1"/>
          <p:nvPr/>
        </p:nvSpPr>
        <p:spPr>
          <a:xfrm>
            <a:off x="4497836" y="4258541"/>
            <a:ext cx="1135696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Lakehouse/</a:t>
            </a:r>
          </a:p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9C65-FA07-EF67-9AEF-F545B6939F6A}"/>
              </a:ext>
            </a:extLst>
          </p:cNvPr>
          <p:cNvSpPr txBox="1"/>
          <p:nvPr/>
        </p:nvSpPr>
        <p:spPr>
          <a:xfrm>
            <a:off x="5982998" y="425854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8952F4-6948-5739-E505-59F0813C32F5}"/>
              </a:ext>
            </a:extLst>
          </p:cNvPr>
          <p:cNvSpPr txBox="1"/>
          <p:nvPr/>
        </p:nvSpPr>
        <p:spPr>
          <a:xfrm>
            <a:off x="8468891" y="425854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78B42-5B7B-DB4A-0D0B-DBA54882D59A}"/>
              </a:ext>
            </a:extLst>
          </p:cNvPr>
          <p:cNvSpPr txBox="1"/>
          <p:nvPr/>
        </p:nvSpPr>
        <p:spPr>
          <a:xfrm>
            <a:off x="7367360" y="425854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5CA1FA07-63BE-E5AF-B063-17480D18E940}"/>
              </a:ext>
            </a:extLst>
          </p:cNvPr>
          <p:cNvSpPr txBox="1"/>
          <p:nvPr/>
        </p:nvSpPr>
        <p:spPr>
          <a:xfrm>
            <a:off x="2512069" y="425854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92634-1886-3EC8-E6AB-43D423F7D552}"/>
              </a:ext>
            </a:extLst>
          </p:cNvPr>
          <p:cNvSpPr txBox="1"/>
          <p:nvPr/>
        </p:nvSpPr>
        <p:spPr>
          <a:xfrm>
            <a:off x="9973029" y="425854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7AD595-4984-9E9A-3D65-66E47B0E8F52}"/>
              </a:ext>
            </a:extLst>
          </p:cNvPr>
          <p:cNvSpPr txBox="1"/>
          <p:nvPr/>
        </p:nvSpPr>
        <p:spPr>
          <a:xfrm>
            <a:off x="3380530" y="425854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4630E-0F34-C2D7-329C-3A4E707B2B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0072" y="3659941"/>
            <a:ext cx="730124" cy="37935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5FDF2D46-9AAC-045E-CC4E-7A62342D6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 anchor="b">
            <a:normAutofit/>
          </a:bodyPr>
          <a:lstStyle/>
          <a:p>
            <a:r>
              <a:rPr lang="en-DE" dirty="0"/>
              <a:t>How we work tomorrow </a:t>
            </a:r>
            <a:r>
              <a:rPr lang="en-DE" sz="1800" dirty="0"/>
              <a:t>(the team is growing)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4ED47E8B-2D99-76D8-9642-1897D5D53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4547A3FD-B007-63A1-2421-5ECACD45F5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FF8154F0-823B-7B08-C114-0CE0F69BB9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C1B042-3AF7-1A0C-D195-7A9D7DC77D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30325" y="3451206"/>
            <a:ext cx="1270715" cy="740087"/>
          </a:xfrm>
          <a:prstGeom prst="rect">
            <a:avLst/>
          </a:prstGeom>
        </p:spPr>
      </p:pic>
      <p:pic>
        <p:nvPicPr>
          <p:cNvPr id="2" name="Grafik 38" descr="Weibliches Profil">
            <a:extLst>
              <a:ext uri="{FF2B5EF4-FFF2-40B4-BE49-F238E27FC236}">
                <a16:creationId xmlns:a16="http://schemas.microsoft.com/office/drawing/2014/main" id="{89E36B5F-4581-5F1E-00A9-7FF3E2D59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031" y="2815660"/>
            <a:ext cx="504843" cy="504843"/>
          </a:xfrm>
          <a:prstGeom prst="rect">
            <a:avLst/>
          </a:prstGeom>
        </p:spPr>
      </p:pic>
      <p:pic>
        <p:nvPicPr>
          <p:cNvPr id="6" name="Grafik 38" descr="Weibliches Profil">
            <a:extLst>
              <a:ext uri="{FF2B5EF4-FFF2-40B4-BE49-F238E27FC236}">
                <a16:creationId xmlns:a16="http://schemas.microsoft.com/office/drawing/2014/main" id="{EAF339C9-257E-DCA0-39F8-4C027D78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909" y="2412143"/>
            <a:ext cx="504843" cy="504843"/>
          </a:xfrm>
          <a:prstGeom prst="rect">
            <a:avLst/>
          </a:prstGeom>
        </p:spPr>
      </p:pic>
      <p:pic>
        <p:nvPicPr>
          <p:cNvPr id="20" name="Grafik 38" descr="Weibliches Profil">
            <a:extLst>
              <a:ext uri="{FF2B5EF4-FFF2-40B4-BE49-F238E27FC236}">
                <a16:creationId xmlns:a16="http://schemas.microsoft.com/office/drawing/2014/main" id="{73A702B1-CD38-222E-E868-6B3B780F79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8666" y="2319792"/>
            <a:ext cx="504843" cy="504843"/>
          </a:xfrm>
          <a:prstGeom prst="rect">
            <a:avLst/>
          </a:prstGeom>
        </p:spPr>
      </p:pic>
      <p:pic>
        <p:nvPicPr>
          <p:cNvPr id="25" name="Grafik 38" descr="Weibliches Profil">
            <a:extLst>
              <a:ext uri="{FF2B5EF4-FFF2-40B4-BE49-F238E27FC236}">
                <a16:creationId xmlns:a16="http://schemas.microsoft.com/office/drawing/2014/main" id="{AC3B7119-B1FE-75C9-5A31-7780799F7E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5129" y="2738040"/>
            <a:ext cx="504843" cy="504843"/>
          </a:xfrm>
          <a:prstGeom prst="rect">
            <a:avLst/>
          </a:prstGeom>
        </p:spPr>
      </p:pic>
      <p:pic>
        <p:nvPicPr>
          <p:cNvPr id="34" name="Grafik 38" descr="Weibliches Profil">
            <a:extLst>
              <a:ext uri="{FF2B5EF4-FFF2-40B4-BE49-F238E27FC236}">
                <a16:creationId xmlns:a16="http://schemas.microsoft.com/office/drawing/2014/main" id="{0D84837C-C6C2-9C19-322C-6E62212C9D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940" y="2653772"/>
            <a:ext cx="504843" cy="504843"/>
          </a:xfrm>
          <a:prstGeom prst="rect">
            <a:avLst/>
          </a:prstGeom>
        </p:spPr>
      </p:pic>
      <p:pic>
        <p:nvPicPr>
          <p:cNvPr id="37" name="Grafik 38" descr="Weibliches Profil">
            <a:extLst>
              <a:ext uri="{FF2B5EF4-FFF2-40B4-BE49-F238E27FC236}">
                <a16:creationId xmlns:a16="http://schemas.microsoft.com/office/drawing/2014/main" id="{8628A502-3DF9-C10F-116A-A8CA29532C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340" y="2806172"/>
            <a:ext cx="504843" cy="504843"/>
          </a:xfrm>
          <a:prstGeom prst="rect">
            <a:avLst/>
          </a:prstGeom>
        </p:spPr>
      </p:pic>
      <p:pic>
        <p:nvPicPr>
          <p:cNvPr id="38" name="Grafik 38" descr="Weibliches Profil">
            <a:extLst>
              <a:ext uri="{FF2B5EF4-FFF2-40B4-BE49-F238E27FC236}">
                <a16:creationId xmlns:a16="http://schemas.microsoft.com/office/drawing/2014/main" id="{1F3DC2A9-C91A-5125-5BAF-D3EC84CA1C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4693" y="2542836"/>
            <a:ext cx="504843" cy="504843"/>
          </a:xfrm>
          <a:prstGeom prst="rect">
            <a:avLst/>
          </a:prstGeom>
        </p:spPr>
      </p:pic>
      <p:pic>
        <p:nvPicPr>
          <p:cNvPr id="39" name="Grafik 38" descr="Weibliches Profil">
            <a:extLst>
              <a:ext uri="{FF2B5EF4-FFF2-40B4-BE49-F238E27FC236}">
                <a16:creationId xmlns:a16="http://schemas.microsoft.com/office/drawing/2014/main" id="{A51CBEAC-F8B2-34EF-0AF0-A977130658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16" y="2795257"/>
            <a:ext cx="504843" cy="504843"/>
          </a:xfrm>
          <a:prstGeom prst="rect">
            <a:avLst/>
          </a:prstGeom>
        </p:spPr>
      </p:pic>
      <p:pic>
        <p:nvPicPr>
          <p:cNvPr id="40" name="Grafik 38" descr="Weibliches Profil">
            <a:extLst>
              <a:ext uri="{FF2B5EF4-FFF2-40B4-BE49-F238E27FC236}">
                <a16:creationId xmlns:a16="http://schemas.microsoft.com/office/drawing/2014/main" id="{3F7D6337-6E71-17AB-85FF-7584DE5C75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5504" y="2458568"/>
            <a:ext cx="504843" cy="504843"/>
          </a:xfrm>
          <a:prstGeom prst="rect">
            <a:avLst/>
          </a:prstGeom>
        </p:spPr>
      </p:pic>
      <p:pic>
        <p:nvPicPr>
          <p:cNvPr id="44" name="Grafik 38" descr="Weibliches Profil">
            <a:extLst>
              <a:ext uri="{FF2B5EF4-FFF2-40B4-BE49-F238E27FC236}">
                <a16:creationId xmlns:a16="http://schemas.microsoft.com/office/drawing/2014/main" id="{5362F2E2-A76E-AE0E-F6F7-8DC1B12BEC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846" y="2492279"/>
            <a:ext cx="504843" cy="504843"/>
          </a:xfrm>
          <a:prstGeom prst="rect">
            <a:avLst/>
          </a:prstGeom>
        </p:spPr>
      </p:pic>
      <p:pic>
        <p:nvPicPr>
          <p:cNvPr id="45" name="Grafik 38" descr="Weibliches Profil">
            <a:extLst>
              <a:ext uri="{FF2B5EF4-FFF2-40B4-BE49-F238E27FC236}">
                <a16:creationId xmlns:a16="http://schemas.microsoft.com/office/drawing/2014/main" id="{11F10363-862E-891F-8788-6BD878C121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169" y="2744700"/>
            <a:ext cx="504843" cy="504843"/>
          </a:xfrm>
          <a:prstGeom prst="rect">
            <a:avLst/>
          </a:prstGeom>
        </p:spPr>
      </p:pic>
      <p:pic>
        <p:nvPicPr>
          <p:cNvPr id="46" name="Grafik 38" descr="Weibliches Profil">
            <a:extLst>
              <a:ext uri="{FF2B5EF4-FFF2-40B4-BE49-F238E27FC236}">
                <a16:creationId xmlns:a16="http://schemas.microsoft.com/office/drawing/2014/main" id="{D687844E-051B-A7FA-7643-640EB3F402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657" y="2408011"/>
            <a:ext cx="504843" cy="504843"/>
          </a:xfrm>
          <a:prstGeom prst="rect">
            <a:avLst/>
          </a:prstGeom>
        </p:spPr>
      </p:pic>
      <p:pic>
        <p:nvPicPr>
          <p:cNvPr id="47" name="Grafik 38" descr="Weibliches Profil">
            <a:extLst>
              <a:ext uri="{FF2B5EF4-FFF2-40B4-BE49-F238E27FC236}">
                <a16:creationId xmlns:a16="http://schemas.microsoft.com/office/drawing/2014/main" id="{2EC41B1E-932C-5D09-12F7-4EA6C1D7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5496" y="2732074"/>
            <a:ext cx="504843" cy="504843"/>
          </a:xfrm>
          <a:prstGeom prst="rect">
            <a:avLst/>
          </a:prstGeom>
        </p:spPr>
      </p:pic>
      <p:pic>
        <p:nvPicPr>
          <p:cNvPr id="48" name="Grafik 38" descr="Weibliches Profil">
            <a:extLst>
              <a:ext uri="{FF2B5EF4-FFF2-40B4-BE49-F238E27FC236}">
                <a16:creationId xmlns:a16="http://schemas.microsoft.com/office/drawing/2014/main" id="{90F1D26F-C8CC-C5CF-71E5-9F59A0574F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6307" y="2647806"/>
            <a:ext cx="504843" cy="504843"/>
          </a:xfrm>
          <a:prstGeom prst="rect">
            <a:avLst/>
          </a:prstGeom>
        </p:spPr>
      </p:pic>
      <p:pic>
        <p:nvPicPr>
          <p:cNvPr id="49" name="Grafik 38" descr="Weibliches Profil">
            <a:extLst>
              <a:ext uri="{FF2B5EF4-FFF2-40B4-BE49-F238E27FC236}">
                <a16:creationId xmlns:a16="http://schemas.microsoft.com/office/drawing/2014/main" id="{3F10BEB1-1144-34CC-0841-866C7CF4FF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8707" y="2800206"/>
            <a:ext cx="504843" cy="504843"/>
          </a:xfrm>
          <a:prstGeom prst="rect">
            <a:avLst/>
          </a:prstGeom>
        </p:spPr>
      </p:pic>
      <p:pic>
        <p:nvPicPr>
          <p:cNvPr id="50" name="Grafik 38" descr="Weibliches Profil">
            <a:extLst>
              <a:ext uri="{FF2B5EF4-FFF2-40B4-BE49-F238E27FC236}">
                <a16:creationId xmlns:a16="http://schemas.microsoft.com/office/drawing/2014/main" id="{69204991-5912-C5C3-5C06-F30C1CCAE7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1778" y="2500247"/>
            <a:ext cx="504843" cy="504843"/>
          </a:xfrm>
          <a:prstGeom prst="rect">
            <a:avLst/>
          </a:prstGeom>
        </p:spPr>
      </p:pic>
      <p:pic>
        <p:nvPicPr>
          <p:cNvPr id="3" name="Grafik 38" descr="Weibliches Profil">
            <a:extLst>
              <a:ext uri="{FF2B5EF4-FFF2-40B4-BE49-F238E27FC236}">
                <a16:creationId xmlns:a16="http://schemas.microsoft.com/office/drawing/2014/main" id="{3FCB4D8D-EB06-B700-C159-1B66E53EE8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21187" y="2815660"/>
            <a:ext cx="504843" cy="504843"/>
          </a:xfrm>
          <a:prstGeom prst="rect">
            <a:avLst/>
          </a:prstGeom>
        </p:spPr>
      </p:pic>
      <p:pic>
        <p:nvPicPr>
          <p:cNvPr id="52" name="Grafik 38" descr="Weibliches Profil">
            <a:extLst>
              <a:ext uri="{FF2B5EF4-FFF2-40B4-BE49-F238E27FC236}">
                <a16:creationId xmlns:a16="http://schemas.microsoft.com/office/drawing/2014/main" id="{20C7B9E5-A7CA-9A1D-6093-F95D267785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340" y="2806172"/>
            <a:ext cx="504843" cy="504843"/>
          </a:xfrm>
          <a:prstGeom prst="rect">
            <a:avLst/>
          </a:prstGeom>
        </p:spPr>
      </p:pic>
      <p:pic>
        <p:nvPicPr>
          <p:cNvPr id="54" name="Grafik 38" descr="Weibliches Profil">
            <a:extLst>
              <a:ext uri="{FF2B5EF4-FFF2-40B4-BE49-F238E27FC236}">
                <a16:creationId xmlns:a16="http://schemas.microsoft.com/office/drawing/2014/main" id="{EC852506-625D-3082-4924-63BDA570E1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76039" y="2935856"/>
            <a:ext cx="504843" cy="504843"/>
          </a:xfrm>
          <a:prstGeom prst="rect">
            <a:avLst/>
          </a:prstGeom>
        </p:spPr>
      </p:pic>
      <p:pic>
        <p:nvPicPr>
          <p:cNvPr id="55" name="Grafik 38" descr="Weibliches Profil">
            <a:extLst>
              <a:ext uri="{FF2B5EF4-FFF2-40B4-BE49-F238E27FC236}">
                <a16:creationId xmlns:a16="http://schemas.microsoft.com/office/drawing/2014/main" id="{729F2C37-27DC-BA50-9CB7-7E761A223D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5125" y="2801034"/>
            <a:ext cx="504843" cy="504843"/>
          </a:xfrm>
          <a:prstGeom prst="rect">
            <a:avLst/>
          </a:prstGeom>
        </p:spPr>
      </p:pic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A53C3AA8-3D68-A08E-693F-1092E88E22AE}"/>
              </a:ext>
            </a:extLst>
          </p:cNvPr>
          <p:cNvSpPr txBox="1">
            <a:spLocks/>
          </p:cNvSpPr>
          <p:nvPr/>
        </p:nvSpPr>
        <p:spPr>
          <a:xfrm>
            <a:off x="743339" y="5498353"/>
            <a:ext cx="110871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- From the data lake to the business user</a:t>
            </a:r>
          </a:p>
        </p:txBody>
      </p:sp>
    </p:spTree>
    <p:extLst>
      <p:ext uri="{BB962C8B-B14F-4D97-AF65-F5344CB8AC3E}">
        <p14:creationId xmlns:p14="http://schemas.microsoft.com/office/powerpoint/2010/main" val="1196036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64659-89FC-DCE7-E179-2DBCBAD37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9109F8-612E-A838-1467-978FE1FFF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</p:spTree>
    <p:extLst>
      <p:ext uri="{BB962C8B-B14F-4D97-AF65-F5344CB8AC3E}">
        <p14:creationId xmlns:p14="http://schemas.microsoft.com/office/powerpoint/2010/main" val="112702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7EEED-3970-D6D3-0ABB-7B4F6BE7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C2C57A26-2BAD-F038-6833-EF013A61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A0EF3B-2E29-2205-3659-8F110185ACBE}"/>
              </a:ext>
            </a:extLst>
          </p:cNvPr>
          <p:cNvGrpSpPr/>
          <p:nvPr/>
        </p:nvGrpSpPr>
        <p:grpSpPr>
          <a:xfrm>
            <a:off x="814388" y="2079308"/>
            <a:ext cx="1348346" cy="1444287"/>
            <a:chOff x="7089936" y="2313549"/>
            <a:chExt cx="1348346" cy="144428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2B712C-514B-122E-6D99-3F667E85E0FF}"/>
                </a:ext>
              </a:extLst>
            </p:cNvPr>
            <p:cNvSpPr/>
            <p:nvPr/>
          </p:nvSpPr>
          <p:spPr>
            <a:xfrm>
              <a:off x="7091681" y="3245680"/>
              <a:ext cx="255600" cy="25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097C6A-2933-DA9E-029F-17205F7868B1}"/>
                </a:ext>
              </a:extLst>
            </p:cNvPr>
            <p:cNvSpPr/>
            <p:nvPr/>
          </p:nvSpPr>
          <p:spPr>
            <a:xfrm>
              <a:off x="7091681" y="3500115"/>
              <a:ext cx="255600" cy="25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CF528E-E85B-9843-7F20-5D1E5D281728}"/>
                </a:ext>
              </a:extLst>
            </p:cNvPr>
            <p:cNvSpPr/>
            <p:nvPr/>
          </p:nvSpPr>
          <p:spPr>
            <a:xfrm>
              <a:off x="7091681" y="2994681"/>
              <a:ext cx="255600" cy="25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9696343-9FB3-3EE2-FFFA-970C736C8F1F}"/>
                </a:ext>
              </a:extLst>
            </p:cNvPr>
            <p:cNvSpPr/>
            <p:nvPr/>
          </p:nvSpPr>
          <p:spPr>
            <a:xfrm>
              <a:off x="8174356" y="3245680"/>
              <a:ext cx="255600" cy="255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581887-D951-3610-FC12-CEC67A9E88F4}"/>
                </a:ext>
              </a:extLst>
            </p:cNvPr>
            <p:cNvSpPr/>
            <p:nvPr/>
          </p:nvSpPr>
          <p:spPr>
            <a:xfrm>
              <a:off x="8174356" y="3500115"/>
              <a:ext cx="255600" cy="255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8D32E5-7531-9706-3867-792BC536640B}"/>
                </a:ext>
              </a:extLst>
            </p:cNvPr>
            <p:cNvSpPr/>
            <p:nvPr/>
          </p:nvSpPr>
          <p:spPr>
            <a:xfrm>
              <a:off x="8174356" y="2994681"/>
              <a:ext cx="255600" cy="255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940F06D4-2D31-A50C-D058-F47EAB1CB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6679" y="3115376"/>
              <a:ext cx="141603" cy="14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>
              <a:extLst>
                <a:ext uri="{FF2B5EF4-FFF2-40B4-BE49-F238E27FC236}">
                  <a16:creationId xmlns:a16="http://schemas.microsoft.com/office/drawing/2014/main" id="{D9512ADA-4207-106E-BEA7-2FB2E69A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6679" y="3364503"/>
              <a:ext cx="141603" cy="14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>
              <a:extLst>
                <a:ext uri="{FF2B5EF4-FFF2-40B4-BE49-F238E27FC236}">
                  <a16:creationId xmlns:a16="http://schemas.microsoft.com/office/drawing/2014/main" id="{BF4BA2E9-9F3D-1FEA-26F9-660E07680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516" y="3608804"/>
              <a:ext cx="141603" cy="14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C9416F1-6F22-4FDB-7057-04CFB3014342}"/>
                </a:ext>
              </a:extLst>
            </p:cNvPr>
            <p:cNvSpPr/>
            <p:nvPr/>
          </p:nvSpPr>
          <p:spPr>
            <a:xfrm>
              <a:off x="7091681" y="2741964"/>
              <a:ext cx="255600" cy="25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CD647A-B7E3-81EA-C445-6CDE4CE22843}"/>
                </a:ext>
              </a:extLst>
            </p:cNvPr>
            <p:cNvSpPr/>
            <p:nvPr/>
          </p:nvSpPr>
          <p:spPr>
            <a:xfrm>
              <a:off x="7346551" y="2741964"/>
              <a:ext cx="270000" cy="255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2B82F4-705F-BA45-5BE3-ABCDA92C30EE}"/>
                </a:ext>
              </a:extLst>
            </p:cNvPr>
            <p:cNvSpPr/>
            <p:nvPr/>
          </p:nvSpPr>
          <p:spPr>
            <a:xfrm>
              <a:off x="7624073" y="2741964"/>
              <a:ext cx="270000" cy="255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C21E27-2489-F270-8BD0-201D52EFA1AD}"/>
                </a:ext>
              </a:extLst>
            </p:cNvPr>
            <p:cNvSpPr/>
            <p:nvPr/>
          </p:nvSpPr>
          <p:spPr>
            <a:xfrm>
              <a:off x="7898708" y="2741964"/>
              <a:ext cx="270000" cy="255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EB92B56-3A6F-1351-5F60-F796FB605CC8}"/>
                </a:ext>
              </a:extLst>
            </p:cNvPr>
            <p:cNvSpPr/>
            <p:nvPr/>
          </p:nvSpPr>
          <p:spPr>
            <a:xfrm>
              <a:off x="8174356" y="2741964"/>
              <a:ext cx="255600" cy="255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A9D0544D-234A-4B24-C054-4D33160D8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227" y="2855266"/>
              <a:ext cx="141603" cy="14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>
              <a:extLst>
                <a:ext uri="{FF2B5EF4-FFF2-40B4-BE49-F238E27FC236}">
                  <a16:creationId xmlns:a16="http://schemas.microsoft.com/office/drawing/2014/main" id="{5F868644-C4CD-BA1E-1111-D8FE10AE1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904" y="2735462"/>
              <a:ext cx="141603" cy="14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4427B385-0B91-CC47-15C2-77EB3980A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850" y="2860070"/>
              <a:ext cx="141603" cy="14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>
              <a:extLst>
                <a:ext uri="{FF2B5EF4-FFF2-40B4-BE49-F238E27FC236}">
                  <a16:creationId xmlns:a16="http://schemas.microsoft.com/office/drawing/2014/main" id="{DA106FEE-83CC-4CCB-7BAA-3302CF5AF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9527" y="2740266"/>
              <a:ext cx="141603" cy="14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">
              <a:extLst>
                <a:ext uri="{FF2B5EF4-FFF2-40B4-BE49-F238E27FC236}">
                  <a16:creationId xmlns:a16="http://schemas.microsoft.com/office/drawing/2014/main" id="{36CBEE43-5578-3863-0EF0-9AF50A379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7054" y="2860070"/>
              <a:ext cx="141603" cy="14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>
              <a:extLst>
                <a:ext uri="{FF2B5EF4-FFF2-40B4-BE49-F238E27FC236}">
                  <a16:creationId xmlns:a16="http://schemas.microsoft.com/office/drawing/2014/main" id="{03A0A339-C920-2732-9D56-1C47D3116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731" y="2740266"/>
              <a:ext cx="141603" cy="14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5190268F-0973-9C10-4651-E10526330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53" y="2859109"/>
              <a:ext cx="141603" cy="14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F14182-89B4-0637-AA31-2C5DB77B3453}"/>
                </a:ext>
              </a:extLst>
            </p:cNvPr>
            <p:cNvSpPr txBox="1"/>
            <p:nvPr/>
          </p:nvSpPr>
          <p:spPr>
            <a:xfrm>
              <a:off x="7089936" y="2313549"/>
              <a:ext cx="1338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000" dirty="0"/>
                <a:t>Licensing</a:t>
              </a:r>
              <a:br>
                <a:rPr lang="en-DE" sz="1000" dirty="0"/>
              </a:br>
              <a:r>
                <a:rPr lang="en-DE" sz="1000" dirty="0"/>
                <a:t>Fabric Capacity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0FE86B-F328-FCC5-91A2-0D5FF61C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7384" y="3357726"/>
              <a:ext cx="643377" cy="40011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48B35B4-3470-C26E-4453-2D199DC26339}"/>
              </a:ext>
            </a:extLst>
          </p:cNvPr>
          <p:cNvGrpSpPr/>
          <p:nvPr/>
        </p:nvGrpSpPr>
        <p:grpSpPr>
          <a:xfrm>
            <a:off x="1062764" y="3702886"/>
            <a:ext cx="827076" cy="1741776"/>
            <a:chOff x="4322588" y="4249254"/>
            <a:chExt cx="827076" cy="174177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E617DA3-F74A-28CF-2AF0-27DC57ABDE82}"/>
                </a:ext>
              </a:extLst>
            </p:cNvPr>
            <p:cNvGrpSpPr/>
            <p:nvPr/>
          </p:nvGrpSpPr>
          <p:grpSpPr>
            <a:xfrm>
              <a:off x="4322588" y="4796534"/>
              <a:ext cx="827076" cy="1194496"/>
              <a:chOff x="2802673" y="4110906"/>
              <a:chExt cx="827076" cy="119449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B1B197F-FE75-F90F-13D4-2516B1533D74}"/>
                  </a:ext>
                </a:extLst>
              </p:cNvPr>
              <p:cNvSpPr txBox="1"/>
              <p:nvPr/>
            </p:nvSpPr>
            <p:spPr>
              <a:xfrm>
                <a:off x="2802673" y="4874515"/>
                <a:ext cx="8270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sz="1100" dirty="0"/>
                  <a:t>Fabric</a:t>
                </a:r>
                <a:br>
                  <a:rPr lang="en-DE" sz="1100" dirty="0"/>
                </a:br>
                <a:r>
                  <a:rPr lang="en-DE" sz="1100" dirty="0"/>
                  <a:t>workspace</a:t>
                </a:r>
              </a:p>
            </p:txBody>
          </p:sp>
          <p:pic>
            <p:nvPicPr>
              <p:cNvPr id="54" name="Picture 6">
                <a:extLst>
                  <a:ext uri="{FF2B5EF4-FFF2-40B4-BE49-F238E27FC236}">
                    <a16:creationId xmlns:a16="http://schemas.microsoft.com/office/drawing/2014/main" id="{E7A9310F-E2A4-FCA3-3AB6-CB3702846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8622" y="4110906"/>
                <a:ext cx="8128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38636C3-EAD1-2E99-EBE8-2336C5E7D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1514" y="4249254"/>
              <a:ext cx="209224" cy="505968"/>
            </a:xfrm>
            <a:prstGeom prst="rect">
              <a:avLst/>
            </a:prstGeom>
          </p:spPr>
        </p:pic>
      </p:grpSp>
      <p:sp>
        <p:nvSpPr>
          <p:cNvPr id="55" name="TextBox 101">
            <a:extLst>
              <a:ext uri="{FF2B5EF4-FFF2-40B4-BE49-F238E27FC236}">
                <a16:creationId xmlns:a16="http://schemas.microsoft.com/office/drawing/2014/main" id="{18E51F2F-6196-B54B-35AC-E4D45D62D181}"/>
              </a:ext>
            </a:extLst>
          </p:cNvPr>
          <p:cNvSpPr txBox="1"/>
          <p:nvPr/>
        </p:nvSpPr>
        <p:spPr>
          <a:xfrm>
            <a:off x="2557231" y="2177136"/>
            <a:ext cx="7080735" cy="345754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I imagine a capacity (no matter if it’s a shared capacity (Pro Licensing), a Premium Per User capacity, a Premium Capacity, or a Fabric capacity as a means, that adds capabilities to a workspace.</a:t>
            </a:r>
          </a:p>
          <a:p>
            <a:pPr lvl="1"/>
            <a:r>
              <a:rPr lang="en-US" sz="2800" b="1" dirty="0">
                <a:latin typeface="+mj-lt"/>
              </a:rPr>
              <a:t>Fabric capabilities require a Premium or a Fabric capacity.</a:t>
            </a:r>
          </a:p>
        </p:txBody>
      </p:sp>
    </p:spTree>
    <p:extLst>
      <p:ext uri="{BB962C8B-B14F-4D97-AF65-F5344CB8AC3E}">
        <p14:creationId xmlns:p14="http://schemas.microsoft.com/office/powerpoint/2010/main" val="611987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7FF2-EF44-2A84-43D9-988AB4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D45F16-77C3-CA63-C909-127B08C89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5" name="TextBox 101">
            <a:extLst>
              <a:ext uri="{FF2B5EF4-FFF2-40B4-BE49-F238E27FC236}">
                <a16:creationId xmlns:a16="http://schemas.microsoft.com/office/drawing/2014/main" id="{472974EC-C2C7-2F52-F0C7-5EFDFD8F825C}"/>
              </a:ext>
            </a:extLst>
          </p:cNvPr>
          <p:cNvSpPr txBox="1"/>
          <p:nvPr/>
        </p:nvSpPr>
        <p:spPr>
          <a:xfrm>
            <a:off x="5752121" y="2177136"/>
            <a:ext cx="618450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The foundation of every Microsoft Fabric based solution:</a:t>
            </a:r>
          </a:p>
        </p:txBody>
      </p:sp>
    </p:spTree>
    <p:extLst>
      <p:ext uri="{BB962C8B-B14F-4D97-AF65-F5344CB8AC3E}">
        <p14:creationId xmlns:p14="http://schemas.microsoft.com/office/powerpoint/2010/main" val="182241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9C0A-E1BA-3374-7796-6356DDAB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B6F19-232E-C4F9-7BA5-3D5CF7F3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A73573B-CCAD-9B5F-0729-046CF5F79A82}"/>
              </a:ext>
            </a:extLst>
          </p:cNvPr>
          <p:cNvSpPr/>
          <p:nvPr/>
        </p:nvSpPr>
        <p:spPr>
          <a:xfrm>
            <a:off x="580493" y="2200284"/>
            <a:ext cx="4730324" cy="1434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T</a:t>
            </a:r>
            <a:r>
              <a:rPr lang="en-DE" sz="1200" dirty="0"/>
              <a:t>he </a:t>
            </a:r>
            <a:r>
              <a:rPr lang="en-DE" dirty="0"/>
              <a:t>Storage </a:t>
            </a:r>
            <a:r>
              <a:rPr lang="en-GB" sz="1200" dirty="0"/>
              <a:t>c</a:t>
            </a:r>
            <a:r>
              <a:rPr lang="en-DE" sz="1200" dirty="0"/>
              <a:t>alled </a:t>
            </a:r>
            <a:r>
              <a:rPr lang="en-DE" dirty="0"/>
              <a:t>OneLake </a:t>
            </a:r>
            <a:r>
              <a:rPr lang="en-GB" sz="1200" dirty="0"/>
              <a:t>t</a:t>
            </a:r>
            <a:r>
              <a:rPr lang="en-DE" sz="1200" dirty="0"/>
              <a:t>hat is based on ADLS Gen2 </a:t>
            </a:r>
          </a:p>
        </p:txBody>
      </p:sp>
      <p:pic>
        <p:nvPicPr>
          <p:cNvPr id="49" name="Picture 48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4F3DA6B4-CD2D-8989-9968-0E0B26D27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60" y="2715281"/>
            <a:ext cx="443481" cy="44434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225F2A6-7EA9-3FCB-09AF-63AE5A4B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412" y="2737726"/>
            <a:ext cx="310406" cy="399458"/>
          </a:xfrm>
          <a:prstGeom prst="rect">
            <a:avLst/>
          </a:prstGeom>
        </p:spPr>
      </p:pic>
      <p:pic>
        <p:nvPicPr>
          <p:cNvPr id="52" name="Picture 2" descr="Home | Delta Lake">
            <a:extLst>
              <a:ext uri="{FF2B5EF4-FFF2-40B4-BE49-F238E27FC236}">
                <a16:creationId xmlns:a16="http://schemas.microsoft.com/office/drawing/2014/main" id="{7C6687DF-4462-AD64-5E79-663369D6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88" y="2680389"/>
            <a:ext cx="457363" cy="51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01">
            <a:extLst>
              <a:ext uri="{FF2B5EF4-FFF2-40B4-BE49-F238E27FC236}">
                <a16:creationId xmlns:a16="http://schemas.microsoft.com/office/drawing/2014/main" id="{C38D01D2-4706-86A3-0216-8128160B7240}"/>
              </a:ext>
            </a:extLst>
          </p:cNvPr>
          <p:cNvSpPr txBox="1"/>
          <p:nvPr/>
        </p:nvSpPr>
        <p:spPr>
          <a:xfrm>
            <a:off x="5752121" y="2177136"/>
            <a:ext cx="618450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The foundation of every Microsoft Fabric based solution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The storage is based on Azure Data Lake Storage Gen2 architecture!</a:t>
            </a:r>
          </a:p>
        </p:txBody>
      </p:sp>
    </p:spTree>
    <p:extLst>
      <p:ext uri="{BB962C8B-B14F-4D97-AF65-F5344CB8AC3E}">
        <p14:creationId xmlns:p14="http://schemas.microsoft.com/office/powerpoint/2010/main" val="3261301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6219E-7BB9-74A4-505C-4B5212DBE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D102EB55-5841-70B5-C5C9-6ACD1012FBAC}"/>
              </a:ext>
            </a:extLst>
          </p:cNvPr>
          <p:cNvSpPr/>
          <p:nvPr/>
        </p:nvSpPr>
        <p:spPr>
          <a:xfrm>
            <a:off x="580493" y="2200284"/>
            <a:ext cx="4730324" cy="1434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T</a:t>
            </a:r>
            <a:r>
              <a:rPr lang="en-DE" sz="1200" dirty="0"/>
              <a:t>he </a:t>
            </a:r>
            <a:r>
              <a:rPr lang="en-DE" dirty="0"/>
              <a:t>Storage </a:t>
            </a:r>
            <a:r>
              <a:rPr lang="en-GB" sz="1200" dirty="0"/>
              <a:t>c</a:t>
            </a:r>
            <a:r>
              <a:rPr lang="en-DE" sz="1200" dirty="0"/>
              <a:t>alled </a:t>
            </a:r>
            <a:r>
              <a:rPr lang="en-DE" dirty="0"/>
              <a:t>OneLake </a:t>
            </a:r>
            <a:r>
              <a:rPr lang="en-GB" sz="1200" dirty="0"/>
              <a:t>t</a:t>
            </a:r>
            <a:r>
              <a:rPr lang="en-DE" sz="1200" dirty="0"/>
              <a:t>hat is based on ADLS Gen2 </a:t>
            </a:r>
          </a:p>
        </p:txBody>
      </p:sp>
      <p:pic>
        <p:nvPicPr>
          <p:cNvPr id="49" name="Picture 48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F1F78A46-4D29-5953-7F9F-D2FD49C5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60" y="2715281"/>
            <a:ext cx="443481" cy="44434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7D24A0E-6528-43A8-0B98-B0B30BB8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412" y="2737726"/>
            <a:ext cx="310406" cy="399458"/>
          </a:xfrm>
          <a:prstGeom prst="rect">
            <a:avLst/>
          </a:prstGeom>
        </p:spPr>
      </p:pic>
      <p:pic>
        <p:nvPicPr>
          <p:cNvPr id="52" name="Picture 2" descr="Home | Delta Lake">
            <a:extLst>
              <a:ext uri="{FF2B5EF4-FFF2-40B4-BE49-F238E27FC236}">
                <a16:creationId xmlns:a16="http://schemas.microsoft.com/office/drawing/2014/main" id="{01ECB462-43AE-CEC1-AD98-1DC3D2FA2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88" y="2680389"/>
            <a:ext cx="457363" cy="51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01">
            <a:extLst>
              <a:ext uri="{FF2B5EF4-FFF2-40B4-BE49-F238E27FC236}">
                <a16:creationId xmlns:a16="http://schemas.microsoft.com/office/drawing/2014/main" id="{F7A3EEB9-0379-62C6-253B-4BCBC6002995}"/>
              </a:ext>
            </a:extLst>
          </p:cNvPr>
          <p:cNvSpPr txBox="1"/>
          <p:nvPr/>
        </p:nvSpPr>
        <p:spPr>
          <a:xfrm>
            <a:off x="5752121" y="2177136"/>
            <a:ext cx="618450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The foundation of every Microsoft Fabric based solution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storage is based on Azure Data Lake Storage Gen2 architecture!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Microsoft Fabric Compute engines are able to read delta tables natively!</a:t>
            </a:r>
          </a:p>
        </p:txBody>
      </p:sp>
      <p:sp>
        <p:nvSpPr>
          <p:cNvPr id="15" name="Rounded Rectangle 45">
            <a:extLst>
              <a:ext uri="{FF2B5EF4-FFF2-40B4-BE49-F238E27FC236}">
                <a16:creationId xmlns:a16="http://schemas.microsoft.com/office/drawing/2014/main" id="{1D764BB1-17E8-7A85-FE2E-FC17F979CCF9}"/>
              </a:ext>
            </a:extLst>
          </p:cNvPr>
          <p:cNvSpPr/>
          <p:nvPr/>
        </p:nvSpPr>
        <p:spPr>
          <a:xfrm>
            <a:off x="580493" y="4158375"/>
            <a:ext cx="4730324" cy="2414312"/>
          </a:xfrm>
          <a:prstGeom prst="roundRect">
            <a:avLst>
              <a:gd name="adj" fmla="val 328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900" kern="0">
              <a:solidFill>
                <a:srgbClr val="FFFFFF"/>
              </a:solidFill>
              <a:latin typeface="Segoe UI Semibold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F33980-7547-D590-72D5-9B580732C658}"/>
              </a:ext>
            </a:extLst>
          </p:cNvPr>
          <p:cNvCxnSpPr>
            <a:cxnSpLocks/>
          </p:cNvCxnSpPr>
          <p:nvPr/>
        </p:nvCxnSpPr>
        <p:spPr>
          <a:xfrm>
            <a:off x="1015583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B9289D-F139-B308-7B2B-AD4F75DAD9C0}"/>
              </a:ext>
            </a:extLst>
          </p:cNvPr>
          <p:cNvCxnSpPr>
            <a:cxnSpLocks/>
          </p:cNvCxnSpPr>
          <p:nvPr/>
        </p:nvCxnSpPr>
        <p:spPr>
          <a:xfrm>
            <a:off x="1787612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A21332-60B1-A660-9CFD-2BF89ED020E4}"/>
              </a:ext>
            </a:extLst>
          </p:cNvPr>
          <p:cNvCxnSpPr>
            <a:cxnSpLocks/>
          </p:cNvCxnSpPr>
          <p:nvPr/>
        </p:nvCxnSpPr>
        <p:spPr>
          <a:xfrm>
            <a:off x="2559641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B99CB1-5933-01E3-483D-DC52D720DF84}"/>
              </a:ext>
            </a:extLst>
          </p:cNvPr>
          <p:cNvCxnSpPr>
            <a:cxnSpLocks/>
          </p:cNvCxnSpPr>
          <p:nvPr/>
        </p:nvCxnSpPr>
        <p:spPr>
          <a:xfrm>
            <a:off x="3331670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9C0D03-D8FE-A58C-4304-3C872D51D4F2}"/>
              </a:ext>
            </a:extLst>
          </p:cNvPr>
          <p:cNvCxnSpPr>
            <a:cxnSpLocks/>
          </p:cNvCxnSpPr>
          <p:nvPr/>
        </p:nvCxnSpPr>
        <p:spPr>
          <a:xfrm>
            <a:off x="4103698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9FF92E-38AA-896D-92B4-A1DFCFC473DA}"/>
              </a:ext>
            </a:extLst>
          </p:cNvPr>
          <p:cNvCxnSpPr>
            <a:cxnSpLocks/>
          </p:cNvCxnSpPr>
          <p:nvPr/>
        </p:nvCxnSpPr>
        <p:spPr>
          <a:xfrm>
            <a:off x="4875727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7" name="Rounded Rectangle 17">
            <a:extLst>
              <a:ext uri="{FF2B5EF4-FFF2-40B4-BE49-F238E27FC236}">
                <a16:creationId xmlns:a16="http://schemas.microsoft.com/office/drawing/2014/main" id="{47C8B097-3232-6506-9980-6229E958D219}"/>
              </a:ext>
            </a:extLst>
          </p:cNvPr>
          <p:cNvSpPr/>
          <p:nvPr/>
        </p:nvSpPr>
        <p:spPr>
          <a:xfrm>
            <a:off x="1433659" y="3846385"/>
            <a:ext cx="710100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Data </a:t>
            </a:r>
          </a:p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Engineering</a:t>
            </a:r>
          </a:p>
        </p:txBody>
      </p:sp>
      <p:sp>
        <p:nvSpPr>
          <p:cNvPr id="38" name="Rounded Rectangle 22">
            <a:extLst>
              <a:ext uri="{FF2B5EF4-FFF2-40B4-BE49-F238E27FC236}">
                <a16:creationId xmlns:a16="http://schemas.microsoft.com/office/drawing/2014/main" id="{4476F000-8B97-BE87-C78C-116F5B762873}"/>
              </a:ext>
            </a:extLst>
          </p:cNvPr>
          <p:cNvSpPr/>
          <p:nvPr/>
        </p:nvSpPr>
        <p:spPr>
          <a:xfrm>
            <a:off x="4516136" y="3846385"/>
            <a:ext cx="750416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>
                <a:solidFill>
                  <a:srgbClr val="FFFFFF"/>
                </a:solidFill>
                <a:latin typeface="Segoe UI Semibold"/>
              </a:rPr>
              <a:t>Business</a:t>
            </a:r>
            <a:br>
              <a:rPr lang="en-US" sz="825">
                <a:solidFill>
                  <a:srgbClr val="FFFFFF"/>
                </a:solidFill>
                <a:latin typeface="Segoe UI Semibold"/>
              </a:rPr>
            </a:br>
            <a:r>
              <a:rPr lang="en-US" sz="825">
                <a:solidFill>
                  <a:srgbClr val="FFFFFF"/>
                </a:solidFill>
                <a:latin typeface="Segoe UI Semibold"/>
              </a:rPr>
              <a:t>Intelligence</a:t>
            </a:r>
          </a:p>
        </p:txBody>
      </p:sp>
      <p:sp>
        <p:nvSpPr>
          <p:cNvPr id="73" name="Rounded Rectangle 13">
            <a:extLst>
              <a:ext uri="{FF2B5EF4-FFF2-40B4-BE49-F238E27FC236}">
                <a16:creationId xmlns:a16="http://schemas.microsoft.com/office/drawing/2014/main" id="{A6B90101-AA81-114B-842F-009C1C5B2CB2}"/>
              </a:ext>
            </a:extLst>
          </p:cNvPr>
          <p:cNvSpPr/>
          <p:nvPr/>
        </p:nvSpPr>
        <p:spPr>
          <a:xfrm>
            <a:off x="661630" y="3846385"/>
            <a:ext cx="710100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Data </a:t>
            </a:r>
          </a:p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Warehousing</a:t>
            </a:r>
          </a:p>
        </p:txBody>
      </p:sp>
      <p:sp>
        <p:nvSpPr>
          <p:cNvPr id="74" name="Rounded Rectangle 15">
            <a:extLst>
              <a:ext uri="{FF2B5EF4-FFF2-40B4-BE49-F238E27FC236}">
                <a16:creationId xmlns:a16="http://schemas.microsoft.com/office/drawing/2014/main" id="{D437DE49-0472-1C98-E581-69BEB30BFFDE}"/>
              </a:ext>
            </a:extLst>
          </p:cNvPr>
          <p:cNvSpPr/>
          <p:nvPr/>
        </p:nvSpPr>
        <p:spPr>
          <a:xfrm>
            <a:off x="2205688" y="3846385"/>
            <a:ext cx="710100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Data</a:t>
            </a:r>
            <a:br>
              <a:rPr lang="en-US" sz="825" kern="0">
                <a:solidFill>
                  <a:srgbClr val="FFFFFF"/>
                </a:solidFill>
                <a:latin typeface="Segoe UI Semibold"/>
              </a:rPr>
            </a:br>
            <a:r>
              <a:rPr lang="en-US" sz="825" kern="0">
                <a:solidFill>
                  <a:srgbClr val="FFFFFF"/>
                </a:solidFill>
                <a:latin typeface="Segoe UI Semibold"/>
              </a:rPr>
              <a:t>Integration</a:t>
            </a:r>
          </a:p>
        </p:txBody>
      </p:sp>
      <p:sp>
        <p:nvSpPr>
          <p:cNvPr id="75" name="Rounded Rectangle 16">
            <a:extLst>
              <a:ext uri="{FF2B5EF4-FFF2-40B4-BE49-F238E27FC236}">
                <a16:creationId xmlns:a16="http://schemas.microsoft.com/office/drawing/2014/main" id="{B293A876-4030-E1AE-23D0-BF7171622FFB}"/>
              </a:ext>
            </a:extLst>
          </p:cNvPr>
          <p:cNvSpPr/>
          <p:nvPr/>
        </p:nvSpPr>
        <p:spPr>
          <a:xfrm>
            <a:off x="2977717" y="3846385"/>
            <a:ext cx="710100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Data</a:t>
            </a:r>
          </a:p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Science</a:t>
            </a:r>
          </a:p>
        </p:txBody>
      </p:sp>
      <p:sp>
        <p:nvSpPr>
          <p:cNvPr id="76" name="Rounded Rectangle 20">
            <a:extLst>
              <a:ext uri="{FF2B5EF4-FFF2-40B4-BE49-F238E27FC236}">
                <a16:creationId xmlns:a16="http://schemas.microsoft.com/office/drawing/2014/main" id="{69D9F09C-2B1E-D3D0-964E-CD5BCB595373}"/>
              </a:ext>
            </a:extLst>
          </p:cNvPr>
          <p:cNvSpPr/>
          <p:nvPr/>
        </p:nvSpPr>
        <p:spPr>
          <a:xfrm>
            <a:off x="3749746" y="3846385"/>
            <a:ext cx="710100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Real</a:t>
            </a:r>
          </a:p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Time</a:t>
            </a:r>
          </a:p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Analytics</a:t>
            </a:r>
          </a:p>
        </p:txBody>
      </p:sp>
      <p:sp>
        <p:nvSpPr>
          <p:cNvPr id="77" name="Rounded Rectangle 45">
            <a:extLst>
              <a:ext uri="{FF2B5EF4-FFF2-40B4-BE49-F238E27FC236}">
                <a16:creationId xmlns:a16="http://schemas.microsoft.com/office/drawing/2014/main" id="{C5F054C5-AD40-AFCD-EAF0-4E921F3F3788}"/>
              </a:ext>
            </a:extLst>
          </p:cNvPr>
          <p:cNvSpPr/>
          <p:nvPr/>
        </p:nvSpPr>
        <p:spPr>
          <a:xfrm>
            <a:off x="732822" y="4890208"/>
            <a:ext cx="4403180" cy="1602032"/>
          </a:xfrm>
          <a:prstGeom prst="roundRect">
            <a:avLst>
              <a:gd name="adj" fmla="val 274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5">
              <a:defRPr/>
            </a:pPr>
            <a:r>
              <a:rPr lang="en-US" sz="1500" err="1">
                <a:solidFill>
                  <a:srgbClr val="FFFFFF"/>
                </a:solidFill>
                <a:latin typeface="Segoe UI Semibold"/>
                <a:cs typeface="Segoe UI" panose="020B0502040204020203" pitchFamily="34" charset="0"/>
              </a:rPr>
              <a:t>OneLake</a:t>
            </a:r>
            <a:endParaRPr lang="en-US" sz="150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78" name="Rounded Rectangle 45">
            <a:extLst>
              <a:ext uri="{FF2B5EF4-FFF2-40B4-BE49-F238E27FC236}">
                <a16:creationId xmlns:a16="http://schemas.microsoft.com/office/drawing/2014/main" id="{4E23E796-7A09-AE37-9A53-93CBDA10990B}"/>
              </a:ext>
            </a:extLst>
          </p:cNvPr>
          <p:cNvSpPr/>
          <p:nvPr/>
        </p:nvSpPr>
        <p:spPr>
          <a:xfrm>
            <a:off x="732822" y="4881126"/>
            <a:ext cx="4403180" cy="1602032"/>
          </a:xfrm>
          <a:prstGeom prst="roundRect">
            <a:avLst>
              <a:gd name="adj" fmla="val 2747"/>
            </a:avLst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775">
              <a:defRPr/>
            </a:pPr>
            <a:endParaRPr lang="en-US" sz="150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79" name="Rectangle: Rounded Corners 20">
            <a:extLst>
              <a:ext uri="{FF2B5EF4-FFF2-40B4-BE49-F238E27FC236}">
                <a16:creationId xmlns:a16="http://schemas.microsoft.com/office/drawing/2014/main" id="{187191C3-71F3-3C22-3ACD-1819E6C3FAD6}"/>
              </a:ext>
            </a:extLst>
          </p:cNvPr>
          <p:cNvSpPr/>
          <p:nvPr/>
        </p:nvSpPr>
        <p:spPr bwMode="auto">
          <a:xfrm>
            <a:off x="1645117" y="4773348"/>
            <a:ext cx="2578588" cy="197390"/>
          </a:xfrm>
          <a:prstGeom prst="roundRect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Unified Management and Governance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5D89F70-D1C6-CC64-D535-750BF3ACAB8F}"/>
              </a:ext>
            </a:extLst>
          </p:cNvPr>
          <p:cNvGrpSpPr/>
          <p:nvPr/>
        </p:nvGrpSpPr>
        <p:grpSpPr>
          <a:xfrm>
            <a:off x="600880" y="4837312"/>
            <a:ext cx="2088475" cy="1707468"/>
            <a:chOff x="1165606" y="3452002"/>
            <a:chExt cx="1186004" cy="1186004"/>
          </a:xfrm>
        </p:grpSpPr>
        <p:pic>
          <p:nvPicPr>
            <p:cNvPr id="81" name="Graphic 80" descr="Folder with solid fill">
              <a:extLst>
                <a:ext uri="{FF2B5EF4-FFF2-40B4-BE49-F238E27FC236}">
                  <a16:creationId xmlns:a16="http://schemas.microsoft.com/office/drawing/2014/main" id="{9638B0A3-9163-772C-6B2E-5155179A5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65606" y="3452002"/>
              <a:ext cx="1186004" cy="1186004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AE9BAA0-D949-FA7F-8D62-4729CF0F3594}"/>
                </a:ext>
              </a:extLst>
            </p:cNvPr>
            <p:cNvSpPr txBox="1"/>
            <p:nvPr/>
          </p:nvSpPr>
          <p:spPr>
            <a:xfrm>
              <a:off x="1321099" y="4436021"/>
              <a:ext cx="875018" cy="962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900">
                  <a:solidFill>
                    <a:srgbClr val="000000"/>
                  </a:solidFill>
                  <a:latin typeface="Segoe UI"/>
                </a:rPr>
                <a:t>Workspace A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D70924F-2BF3-C66B-0BA0-6510DFB329E0}"/>
              </a:ext>
            </a:extLst>
          </p:cNvPr>
          <p:cNvGrpSpPr/>
          <p:nvPr/>
        </p:nvGrpSpPr>
        <p:grpSpPr>
          <a:xfrm>
            <a:off x="3222343" y="4819491"/>
            <a:ext cx="2088475" cy="1707468"/>
            <a:chOff x="1165606" y="3452002"/>
            <a:chExt cx="1186004" cy="1186004"/>
          </a:xfrm>
        </p:grpSpPr>
        <p:pic>
          <p:nvPicPr>
            <p:cNvPr id="84" name="Graphic 83" descr="Folder with solid fill">
              <a:extLst>
                <a:ext uri="{FF2B5EF4-FFF2-40B4-BE49-F238E27FC236}">
                  <a16:creationId xmlns:a16="http://schemas.microsoft.com/office/drawing/2014/main" id="{CF6F9457-E46A-C9F6-5A7F-7C6D35695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65606" y="3452002"/>
              <a:ext cx="1186004" cy="1186004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7B204C6-8F6C-AD51-BBF4-84DE668D87C5}"/>
                </a:ext>
              </a:extLst>
            </p:cNvPr>
            <p:cNvSpPr txBox="1"/>
            <p:nvPr/>
          </p:nvSpPr>
          <p:spPr>
            <a:xfrm>
              <a:off x="1321099" y="4436021"/>
              <a:ext cx="875018" cy="962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900">
                  <a:solidFill>
                    <a:srgbClr val="000000"/>
                  </a:solidFill>
                  <a:latin typeface="Segoe UI"/>
                </a:rPr>
                <a:t>Workspace B</a:t>
              </a:r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A5CFD6D7-798B-C42B-2979-0C857A370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362" y="3927468"/>
            <a:ext cx="710100" cy="48185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D76EDDD9-3AFA-73FB-AF3E-817D4E376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81" y="3918948"/>
            <a:ext cx="707676" cy="49889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33F9B64-5C8E-6F43-7FCF-FC7D8BE9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77D0C6-ACBD-E259-876C-12505858CD92}"/>
              </a:ext>
            </a:extLst>
          </p:cNvPr>
          <p:cNvGrpSpPr/>
          <p:nvPr/>
        </p:nvGrpSpPr>
        <p:grpSpPr>
          <a:xfrm>
            <a:off x="3780907" y="3944236"/>
            <a:ext cx="639704" cy="427998"/>
            <a:chOff x="5668990" y="5421759"/>
            <a:chExt cx="639704" cy="4279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4211F3-2943-9C9C-97F9-AA4095D8B6D5}"/>
                </a:ext>
              </a:extLst>
            </p:cNvPr>
            <p:cNvSpPr/>
            <p:nvPr/>
          </p:nvSpPr>
          <p:spPr>
            <a:xfrm>
              <a:off x="5668990" y="5421759"/>
              <a:ext cx="639704" cy="427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600" dirty="0">
                  <a:solidFill>
                    <a:schemeClr val="tx1"/>
                  </a:solidFill>
                </a:rPr>
                <a:t>KQL Database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6F3A8AD-C823-B8F2-5FE4-88543B35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72345" y="5579261"/>
              <a:ext cx="252397" cy="25239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74A3EA-5FA5-EABC-3D0D-4BA78774307E}"/>
              </a:ext>
            </a:extLst>
          </p:cNvPr>
          <p:cNvGrpSpPr/>
          <p:nvPr/>
        </p:nvGrpSpPr>
        <p:grpSpPr>
          <a:xfrm>
            <a:off x="4542876" y="3935909"/>
            <a:ext cx="693062" cy="427998"/>
            <a:chOff x="5626987" y="4538927"/>
            <a:chExt cx="693062" cy="42799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8DDF25-2660-7B3D-77DF-3120A48DEA41}"/>
                </a:ext>
              </a:extLst>
            </p:cNvPr>
            <p:cNvSpPr/>
            <p:nvPr/>
          </p:nvSpPr>
          <p:spPr>
            <a:xfrm>
              <a:off x="5626987" y="4538927"/>
              <a:ext cx="693062" cy="427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600" dirty="0">
                  <a:solidFill>
                    <a:schemeClr val="tx1"/>
                  </a:solidFill>
                </a:rPr>
                <a:t>Semantic Model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E49B7DE-64CD-7249-3217-070BB2F4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26586" y="4667237"/>
              <a:ext cx="293864" cy="293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90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37C98-935D-6DB6-6F12-D173F531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1">
            <a:extLst>
              <a:ext uri="{FF2B5EF4-FFF2-40B4-BE49-F238E27FC236}">
                <a16:creationId xmlns:a16="http://schemas.microsoft.com/office/drawing/2014/main" id="{346B64AA-A0A9-3ECF-6950-6DD74FD916E9}"/>
              </a:ext>
            </a:extLst>
          </p:cNvPr>
          <p:cNvSpPr txBox="1"/>
          <p:nvPr/>
        </p:nvSpPr>
        <p:spPr>
          <a:xfrm>
            <a:off x="5752121" y="2177136"/>
            <a:ext cx="618450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The foundation of every Microsoft Fabric based solution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storage is based on Azure Data Lake Storage Gen2 architecture!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Microsoft Fabric Compute engines are able to read delta tables!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b="1" dirty="0">
                <a:latin typeface="+mj-lt"/>
              </a:rPr>
              <a:t>Separation of storage and compute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2D66A03-B6D2-65E3-DDFA-5E509E04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124A846-8408-8990-B177-4676227294D6}"/>
              </a:ext>
            </a:extLst>
          </p:cNvPr>
          <p:cNvSpPr/>
          <p:nvPr/>
        </p:nvSpPr>
        <p:spPr>
          <a:xfrm>
            <a:off x="580493" y="2200284"/>
            <a:ext cx="4730324" cy="1434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T</a:t>
            </a:r>
            <a:r>
              <a:rPr lang="en-DE" sz="1200" dirty="0"/>
              <a:t>he </a:t>
            </a:r>
            <a:r>
              <a:rPr lang="en-DE" dirty="0"/>
              <a:t>Storage </a:t>
            </a:r>
            <a:r>
              <a:rPr lang="en-GB" sz="1200" dirty="0"/>
              <a:t>c</a:t>
            </a:r>
            <a:r>
              <a:rPr lang="en-DE" sz="1200" dirty="0"/>
              <a:t>alled </a:t>
            </a:r>
            <a:r>
              <a:rPr lang="en-DE" dirty="0"/>
              <a:t>OneLake </a:t>
            </a:r>
            <a:r>
              <a:rPr lang="en-GB" sz="1200" dirty="0"/>
              <a:t>t</a:t>
            </a:r>
            <a:r>
              <a:rPr lang="en-DE" sz="1200" dirty="0"/>
              <a:t>hat is based on ADLS Gen2 </a:t>
            </a:r>
          </a:p>
        </p:txBody>
      </p:sp>
      <p:pic>
        <p:nvPicPr>
          <p:cNvPr id="43" name="Picture 42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90D2C411-23CE-67BF-F05B-A1DC0E4D6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60" y="2715281"/>
            <a:ext cx="443481" cy="4443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C25024-81BC-F4CD-2E2D-0D7698B58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412" y="2737726"/>
            <a:ext cx="310406" cy="399458"/>
          </a:xfrm>
          <a:prstGeom prst="rect">
            <a:avLst/>
          </a:prstGeom>
        </p:spPr>
      </p:pic>
      <p:pic>
        <p:nvPicPr>
          <p:cNvPr id="45" name="Picture 2" descr="Home | Delta Lake">
            <a:extLst>
              <a:ext uri="{FF2B5EF4-FFF2-40B4-BE49-F238E27FC236}">
                <a16:creationId xmlns:a16="http://schemas.microsoft.com/office/drawing/2014/main" id="{AD9ECF05-EA9B-1129-9F92-7521A4D6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88" y="2680389"/>
            <a:ext cx="457363" cy="51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ACC3105-BD45-6D82-6462-DF4FF13F580E}"/>
              </a:ext>
            </a:extLst>
          </p:cNvPr>
          <p:cNvSpPr/>
          <p:nvPr/>
        </p:nvSpPr>
        <p:spPr>
          <a:xfrm>
            <a:off x="580493" y="4158375"/>
            <a:ext cx="4730324" cy="2414312"/>
          </a:xfrm>
          <a:prstGeom prst="roundRect">
            <a:avLst>
              <a:gd name="adj" fmla="val 328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900" kern="0">
              <a:solidFill>
                <a:srgbClr val="FFFFFF"/>
              </a:solidFill>
              <a:latin typeface="Segoe UI Semibold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A3E4C4-42E1-86BA-3907-888526E3C007}"/>
              </a:ext>
            </a:extLst>
          </p:cNvPr>
          <p:cNvCxnSpPr>
            <a:cxnSpLocks/>
          </p:cNvCxnSpPr>
          <p:nvPr/>
        </p:nvCxnSpPr>
        <p:spPr>
          <a:xfrm>
            <a:off x="1015583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1084B60-A82A-2732-9735-93846A99D87F}"/>
              </a:ext>
            </a:extLst>
          </p:cNvPr>
          <p:cNvCxnSpPr>
            <a:cxnSpLocks/>
          </p:cNvCxnSpPr>
          <p:nvPr/>
        </p:nvCxnSpPr>
        <p:spPr>
          <a:xfrm>
            <a:off x="1787612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B687410-1896-FCBA-40EC-9673FC704138}"/>
              </a:ext>
            </a:extLst>
          </p:cNvPr>
          <p:cNvCxnSpPr>
            <a:cxnSpLocks/>
          </p:cNvCxnSpPr>
          <p:nvPr/>
        </p:nvCxnSpPr>
        <p:spPr>
          <a:xfrm>
            <a:off x="2559641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18BEA3B-429B-B87A-4CF8-B0B890AA0385}"/>
              </a:ext>
            </a:extLst>
          </p:cNvPr>
          <p:cNvCxnSpPr>
            <a:cxnSpLocks/>
          </p:cNvCxnSpPr>
          <p:nvPr/>
        </p:nvCxnSpPr>
        <p:spPr>
          <a:xfrm>
            <a:off x="3331670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59F4FA2-A95F-7BE1-6E71-C5251F76FC1E}"/>
              </a:ext>
            </a:extLst>
          </p:cNvPr>
          <p:cNvCxnSpPr>
            <a:cxnSpLocks/>
          </p:cNvCxnSpPr>
          <p:nvPr/>
        </p:nvCxnSpPr>
        <p:spPr>
          <a:xfrm>
            <a:off x="4103698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05F8803-5307-4C66-DC62-814CB5456B4F}"/>
              </a:ext>
            </a:extLst>
          </p:cNvPr>
          <p:cNvCxnSpPr>
            <a:cxnSpLocks/>
          </p:cNvCxnSpPr>
          <p:nvPr/>
        </p:nvCxnSpPr>
        <p:spPr>
          <a:xfrm>
            <a:off x="4875727" y="4331823"/>
            <a:ext cx="0" cy="52175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7" name="Rounded Rectangle 17">
            <a:extLst>
              <a:ext uri="{FF2B5EF4-FFF2-40B4-BE49-F238E27FC236}">
                <a16:creationId xmlns:a16="http://schemas.microsoft.com/office/drawing/2014/main" id="{2CE53E50-4332-FFDF-6616-D63BEF5C318B}"/>
              </a:ext>
            </a:extLst>
          </p:cNvPr>
          <p:cNvSpPr/>
          <p:nvPr/>
        </p:nvSpPr>
        <p:spPr>
          <a:xfrm>
            <a:off x="1433659" y="3846385"/>
            <a:ext cx="710100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Data </a:t>
            </a:r>
          </a:p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Engineering</a:t>
            </a:r>
          </a:p>
        </p:txBody>
      </p:sp>
      <p:sp>
        <p:nvSpPr>
          <p:cNvPr id="58" name="Rounded Rectangle 22">
            <a:extLst>
              <a:ext uri="{FF2B5EF4-FFF2-40B4-BE49-F238E27FC236}">
                <a16:creationId xmlns:a16="http://schemas.microsoft.com/office/drawing/2014/main" id="{EB52B9BB-261F-C78A-3B68-8C63721EF55C}"/>
              </a:ext>
            </a:extLst>
          </p:cNvPr>
          <p:cNvSpPr/>
          <p:nvPr/>
        </p:nvSpPr>
        <p:spPr>
          <a:xfrm>
            <a:off x="4516136" y="3846385"/>
            <a:ext cx="750416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>
                <a:solidFill>
                  <a:srgbClr val="FFFFFF"/>
                </a:solidFill>
                <a:latin typeface="Segoe UI Semibold"/>
              </a:rPr>
              <a:t>Business</a:t>
            </a:r>
            <a:br>
              <a:rPr lang="en-US" sz="825">
                <a:solidFill>
                  <a:srgbClr val="FFFFFF"/>
                </a:solidFill>
                <a:latin typeface="Segoe UI Semibold"/>
              </a:rPr>
            </a:br>
            <a:r>
              <a:rPr lang="en-US" sz="825">
                <a:solidFill>
                  <a:srgbClr val="FFFFFF"/>
                </a:solidFill>
                <a:latin typeface="Segoe UI Semibold"/>
              </a:rPr>
              <a:t>Intelligence</a:t>
            </a: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4FB29C03-871C-F05F-A796-BD3FB468C1BD}"/>
              </a:ext>
            </a:extLst>
          </p:cNvPr>
          <p:cNvSpPr/>
          <p:nvPr/>
        </p:nvSpPr>
        <p:spPr>
          <a:xfrm>
            <a:off x="661630" y="3846385"/>
            <a:ext cx="710100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Data </a:t>
            </a:r>
          </a:p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Warehousing</a:t>
            </a:r>
          </a:p>
        </p:txBody>
      </p:sp>
      <p:sp>
        <p:nvSpPr>
          <p:cNvPr id="60" name="Rounded Rectangle 15">
            <a:extLst>
              <a:ext uri="{FF2B5EF4-FFF2-40B4-BE49-F238E27FC236}">
                <a16:creationId xmlns:a16="http://schemas.microsoft.com/office/drawing/2014/main" id="{4B784DD0-426C-CA0E-4B42-598AE30D5617}"/>
              </a:ext>
            </a:extLst>
          </p:cNvPr>
          <p:cNvSpPr/>
          <p:nvPr/>
        </p:nvSpPr>
        <p:spPr>
          <a:xfrm>
            <a:off x="2205688" y="3846385"/>
            <a:ext cx="710100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Data</a:t>
            </a:r>
            <a:br>
              <a:rPr lang="en-US" sz="825" kern="0">
                <a:solidFill>
                  <a:srgbClr val="FFFFFF"/>
                </a:solidFill>
                <a:latin typeface="Segoe UI Semibold"/>
              </a:rPr>
            </a:br>
            <a:r>
              <a:rPr lang="en-US" sz="825" kern="0">
                <a:solidFill>
                  <a:srgbClr val="FFFFFF"/>
                </a:solidFill>
                <a:latin typeface="Segoe UI Semibold"/>
              </a:rPr>
              <a:t>Integration</a:t>
            </a:r>
          </a:p>
        </p:txBody>
      </p:sp>
      <p:sp>
        <p:nvSpPr>
          <p:cNvPr id="61" name="Rounded Rectangle 16">
            <a:extLst>
              <a:ext uri="{FF2B5EF4-FFF2-40B4-BE49-F238E27FC236}">
                <a16:creationId xmlns:a16="http://schemas.microsoft.com/office/drawing/2014/main" id="{022EC895-4C45-7250-7EB8-25934900CBAB}"/>
              </a:ext>
            </a:extLst>
          </p:cNvPr>
          <p:cNvSpPr/>
          <p:nvPr/>
        </p:nvSpPr>
        <p:spPr>
          <a:xfrm>
            <a:off x="2977717" y="3846385"/>
            <a:ext cx="710100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Data</a:t>
            </a:r>
          </a:p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Science</a:t>
            </a:r>
          </a:p>
        </p:txBody>
      </p:sp>
      <p:sp>
        <p:nvSpPr>
          <p:cNvPr id="62" name="Rounded Rectangle 20">
            <a:extLst>
              <a:ext uri="{FF2B5EF4-FFF2-40B4-BE49-F238E27FC236}">
                <a16:creationId xmlns:a16="http://schemas.microsoft.com/office/drawing/2014/main" id="{C8B80694-30BB-0FA3-1475-31C0CCD821B1}"/>
              </a:ext>
            </a:extLst>
          </p:cNvPr>
          <p:cNvSpPr/>
          <p:nvPr/>
        </p:nvSpPr>
        <p:spPr>
          <a:xfrm>
            <a:off x="3749746" y="3846385"/>
            <a:ext cx="710100" cy="623700"/>
          </a:xfrm>
          <a:prstGeom prst="roundRect">
            <a:avLst>
              <a:gd name="adj" fmla="val 6586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none" lIns="137160" tIns="109728" rIns="13770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Real</a:t>
            </a:r>
          </a:p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Time</a:t>
            </a:r>
          </a:p>
          <a:p>
            <a:pPr algn="ctr">
              <a:defRPr/>
            </a:pPr>
            <a:r>
              <a:rPr lang="en-US" sz="825" kern="0">
                <a:solidFill>
                  <a:srgbClr val="FFFFFF"/>
                </a:solidFill>
                <a:latin typeface="Segoe UI Semibold"/>
              </a:rPr>
              <a:t>Analytics</a:t>
            </a:r>
          </a:p>
        </p:txBody>
      </p:sp>
      <p:sp>
        <p:nvSpPr>
          <p:cNvPr id="63" name="Rounded Rectangle 45">
            <a:extLst>
              <a:ext uri="{FF2B5EF4-FFF2-40B4-BE49-F238E27FC236}">
                <a16:creationId xmlns:a16="http://schemas.microsoft.com/office/drawing/2014/main" id="{A3A301CC-FF4C-20AF-6FF6-4FF5EFABE9C5}"/>
              </a:ext>
            </a:extLst>
          </p:cNvPr>
          <p:cNvSpPr/>
          <p:nvPr/>
        </p:nvSpPr>
        <p:spPr>
          <a:xfrm>
            <a:off x="732822" y="4890208"/>
            <a:ext cx="4403180" cy="1602032"/>
          </a:xfrm>
          <a:prstGeom prst="roundRect">
            <a:avLst>
              <a:gd name="adj" fmla="val 274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5">
              <a:defRPr/>
            </a:pPr>
            <a:r>
              <a:rPr lang="en-US" sz="1500" err="1">
                <a:solidFill>
                  <a:srgbClr val="FFFFFF"/>
                </a:solidFill>
                <a:latin typeface="Segoe UI Semibold"/>
                <a:cs typeface="Segoe UI" panose="020B0502040204020203" pitchFamily="34" charset="0"/>
              </a:rPr>
              <a:t>OneLake</a:t>
            </a:r>
            <a:endParaRPr lang="en-US" sz="150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64" name="Rounded Rectangle 45">
            <a:extLst>
              <a:ext uri="{FF2B5EF4-FFF2-40B4-BE49-F238E27FC236}">
                <a16:creationId xmlns:a16="http://schemas.microsoft.com/office/drawing/2014/main" id="{6B85CCD8-AA06-A620-D1B3-015A6136CBFE}"/>
              </a:ext>
            </a:extLst>
          </p:cNvPr>
          <p:cNvSpPr/>
          <p:nvPr/>
        </p:nvSpPr>
        <p:spPr>
          <a:xfrm>
            <a:off x="732822" y="4881126"/>
            <a:ext cx="4403180" cy="1602032"/>
          </a:xfrm>
          <a:prstGeom prst="roundRect">
            <a:avLst>
              <a:gd name="adj" fmla="val 2747"/>
            </a:avLst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775">
              <a:defRPr/>
            </a:pPr>
            <a:endParaRPr lang="en-US" sz="1500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65" name="Rectangle: Rounded Corners 20">
            <a:extLst>
              <a:ext uri="{FF2B5EF4-FFF2-40B4-BE49-F238E27FC236}">
                <a16:creationId xmlns:a16="http://schemas.microsoft.com/office/drawing/2014/main" id="{2DAFA437-CD63-1545-A581-3110ADEBB916}"/>
              </a:ext>
            </a:extLst>
          </p:cNvPr>
          <p:cNvSpPr/>
          <p:nvPr/>
        </p:nvSpPr>
        <p:spPr bwMode="auto">
          <a:xfrm>
            <a:off x="1645117" y="4773348"/>
            <a:ext cx="2578588" cy="197390"/>
          </a:xfrm>
          <a:prstGeom prst="roundRect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Unified Management and Governance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ECA5C04-665E-9944-EA62-89FDAD1D1750}"/>
              </a:ext>
            </a:extLst>
          </p:cNvPr>
          <p:cNvGrpSpPr/>
          <p:nvPr/>
        </p:nvGrpSpPr>
        <p:grpSpPr>
          <a:xfrm>
            <a:off x="600880" y="4837312"/>
            <a:ext cx="2088475" cy="1707468"/>
            <a:chOff x="1165606" y="3452002"/>
            <a:chExt cx="1186004" cy="1186004"/>
          </a:xfrm>
        </p:grpSpPr>
        <p:pic>
          <p:nvPicPr>
            <p:cNvPr id="67" name="Graphic 66" descr="Folder with solid fill">
              <a:extLst>
                <a:ext uri="{FF2B5EF4-FFF2-40B4-BE49-F238E27FC236}">
                  <a16:creationId xmlns:a16="http://schemas.microsoft.com/office/drawing/2014/main" id="{B0EAD43E-8D27-2766-A3E4-BBFCE8311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65606" y="3452002"/>
              <a:ext cx="1186004" cy="1186004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F3B8F-6307-4EA5-EFFB-F67D7255E58D}"/>
                </a:ext>
              </a:extLst>
            </p:cNvPr>
            <p:cNvSpPr txBox="1"/>
            <p:nvPr/>
          </p:nvSpPr>
          <p:spPr>
            <a:xfrm>
              <a:off x="1321099" y="4436021"/>
              <a:ext cx="875018" cy="962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900">
                  <a:solidFill>
                    <a:srgbClr val="000000"/>
                  </a:solidFill>
                  <a:latin typeface="Segoe UI"/>
                </a:rPr>
                <a:t>Workspace 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CDAE4C3-B04E-1BBA-AF1C-73578932AE0D}"/>
              </a:ext>
            </a:extLst>
          </p:cNvPr>
          <p:cNvGrpSpPr/>
          <p:nvPr/>
        </p:nvGrpSpPr>
        <p:grpSpPr>
          <a:xfrm>
            <a:off x="3222343" y="4819491"/>
            <a:ext cx="2088475" cy="1707468"/>
            <a:chOff x="1165606" y="3452002"/>
            <a:chExt cx="1186004" cy="1186004"/>
          </a:xfrm>
        </p:grpSpPr>
        <p:pic>
          <p:nvPicPr>
            <p:cNvPr id="70" name="Graphic 69" descr="Folder with solid fill">
              <a:extLst>
                <a:ext uri="{FF2B5EF4-FFF2-40B4-BE49-F238E27FC236}">
                  <a16:creationId xmlns:a16="http://schemas.microsoft.com/office/drawing/2014/main" id="{BF1158C1-F0E3-B7EF-B888-0EECAC46E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65606" y="3452002"/>
              <a:ext cx="1186004" cy="118600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13047B-8443-9EEA-E244-B5E9F57B0AB0}"/>
                </a:ext>
              </a:extLst>
            </p:cNvPr>
            <p:cNvSpPr txBox="1"/>
            <p:nvPr/>
          </p:nvSpPr>
          <p:spPr>
            <a:xfrm>
              <a:off x="1321099" y="4436021"/>
              <a:ext cx="875018" cy="962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900">
                  <a:solidFill>
                    <a:srgbClr val="000000"/>
                  </a:solidFill>
                  <a:latin typeface="Segoe UI"/>
                </a:rPr>
                <a:t>Workspace B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21C41B56-A010-A130-41D1-3E6F89E37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362" y="3927468"/>
            <a:ext cx="710100" cy="48185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3B786E9-8346-FB7E-427F-6171A006C5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81" y="3918948"/>
            <a:ext cx="707676" cy="498893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947B4210-A210-4863-4E7A-F4221BC5B8B8}"/>
              </a:ext>
            </a:extLst>
          </p:cNvPr>
          <p:cNvGrpSpPr/>
          <p:nvPr/>
        </p:nvGrpSpPr>
        <p:grpSpPr>
          <a:xfrm>
            <a:off x="3780907" y="3944236"/>
            <a:ext cx="639704" cy="427998"/>
            <a:chOff x="5668990" y="5421759"/>
            <a:chExt cx="639704" cy="42799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16F37A-1F3F-A5D6-F775-CFBE33DC08A2}"/>
                </a:ext>
              </a:extLst>
            </p:cNvPr>
            <p:cNvSpPr/>
            <p:nvPr/>
          </p:nvSpPr>
          <p:spPr>
            <a:xfrm>
              <a:off x="5668990" y="5421759"/>
              <a:ext cx="639704" cy="427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600" dirty="0">
                  <a:solidFill>
                    <a:schemeClr val="tx1"/>
                  </a:solidFill>
                </a:rPr>
                <a:t>KQL Database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730399F9-2519-9731-D344-E632011EA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72345" y="5579261"/>
              <a:ext cx="252397" cy="252397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42976F2-7250-3D9C-5422-1BB2980D61EB}"/>
              </a:ext>
            </a:extLst>
          </p:cNvPr>
          <p:cNvGrpSpPr/>
          <p:nvPr/>
        </p:nvGrpSpPr>
        <p:grpSpPr>
          <a:xfrm>
            <a:off x="4542876" y="3935909"/>
            <a:ext cx="693062" cy="427998"/>
            <a:chOff x="5626987" y="4538927"/>
            <a:chExt cx="693062" cy="42799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DA08326-5BDC-1DD1-4154-F8D1DF12770F}"/>
                </a:ext>
              </a:extLst>
            </p:cNvPr>
            <p:cNvSpPr/>
            <p:nvPr/>
          </p:nvSpPr>
          <p:spPr>
            <a:xfrm>
              <a:off x="5626987" y="4538927"/>
              <a:ext cx="693062" cy="427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600" dirty="0">
                  <a:solidFill>
                    <a:schemeClr val="tx1"/>
                  </a:solidFill>
                </a:rPr>
                <a:t>Semantic Model</a:t>
              </a: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2ABB9352-25BC-8AFD-37F7-46751033E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26586" y="4667237"/>
              <a:ext cx="293864" cy="293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39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12523D-184F-77DD-AA19-2EFDC1D43D7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28981" y="3429000"/>
            <a:ext cx="7934036" cy="7747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latin typeface="+mj-lt"/>
              </a:rPr>
              <a:t>This Summit presented to you by</a:t>
            </a:r>
            <a:endParaRPr lang="en-NZ" sz="4000" dirty="0">
              <a:latin typeface="+mj-lt"/>
            </a:endParaRPr>
          </a:p>
        </p:txBody>
      </p:sp>
      <p:pic>
        <p:nvPicPr>
          <p:cNvPr id="4" name="Content Placeholder 6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3221739F-BB08-EC4A-D679-8EB5C2E8C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1" y="4317150"/>
            <a:ext cx="1611977" cy="1577902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591A9F8-80E4-83A2-2530-80356FF32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63" y="1387622"/>
            <a:ext cx="5549583" cy="2041378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47450E3-9510-AC0D-A3C9-B5847573083C}"/>
              </a:ext>
            </a:extLst>
          </p:cNvPr>
          <p:cNvSpPr txBox="1">
            <a:spLocks/>
          </p:cNvSpPr>
          <p:nvPr/>
        </p:nvSpPr>
        <p:spPr>
          <a:xfrm>
            <a:off x="1408263" y="1177231"/>
            <a:ext cx="9375472" cy="617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Special thanks to Fabric and Power BI Team at</a:t>
            </a:r>
            <a:endParaRPr lang="en-NZ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531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5AC3C-2B1A-3F54-1C22-19E991CAB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E566FA2-9EEC-D018-6A03-1F9450C1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FDE71-485B-9909-3033-E5002B2A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741" y="1785848"/>
            <a:ext cx="1316338" cy="1214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56230B-431C-4090-096D-4C51D972FA96}"/>
              </a:ext>
            </a:extLst>
          </p:cNvPr>
          <p:cNvSpPr/>
          <p:nvPr/>
        </p:nvSpPr>
        <p:spPr>
          <a:xfrm>
            <a:off x="1852374" y="2186520"/>
            <a:ext cx="3998895" cy="23611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9BDEFBC-718E-4132-7490-2A19A5658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9972" y="2925256"/>
            <a:ext cx="423088" cy="423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F0135-0192-AC45-E657-C96AEACD7E45}"/>
              </a:ext>
            </a:extLst>
          </p:cNvPr>
          <p:cNvSpPr txBox="1"/>
          <p:nvPr/>
        </p:nvSpPr>
        <p:spPr>
          <a:xfrm>
            <a:off x="534747" y="3454665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pic>
        <p:nvPicPr>
          <p:cNvPr id="8" name="Graphic 7">
            <a:hlinkClick r:id="" action="ppaction://noaction"/>
            <a:extLst>
              <a:ext uri="{FF2B5EF4-FFF2-40B4-BE49-F238E27FC236}">
                <a16:creationId xmlns:a16="http://schemas.microsoft.com/office/drawing/2014/main" id="{C1C8D48C-3288-FF33-2D2F-BF6F5C3BE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813" y="2829549"/>
            <a:ext cx="607051" cy="607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9B0040-7106-5DAD-3A79-FA8E4A3414FA}"/>
              </a:ext>
            </a:extLst>
          </p:cNvPr>
          <p:cNvSpPr txBox="1"/>
          <p:nvPr/>
        </p:nvSpPr>
        <p:spPr>
          <a:xfrm>
            <a:off x="1911400" y="2558490"/>
            <a:ext cx="133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Bronze</a:t>
            </a:r>
            <a:br>
              <a:rPr lang="en-DE" sz="1000" dirty="0"/>
            </a:br>
            <a:r>
              <a:rPr lang="en-DE" sz="1000" dirty="0"/>
              <a:t>(Landing Zone)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2CD26-8408-9A34-79E8-3D71A7F8CFAA}"/>
              </a:ext>
            </a:extLst>
          </p:cNvPr>
          <p:cNvSpPr txBox="1"/>
          <p:nvPr/>
        </p:nvSpPr>
        <p:spPr>
          <a:xfrm>
            <a:off x="4478650" y="2554096"/>
            <a:ext cx="1338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Gold</a:t>
            </a:r>
            <a:br>
              <a:rPr lang="en-DE" sz="1000" dirty="0"/>
            </a:br>
            <a:r>
              <a:rPr lang="en-DE" sz="1000" dirty="0"/>
              <a:t>(Business level aggregates)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624F6-D88D-7E1B-6D92-28AE57730AA7}"/>
              </a:ext>
            </a:extLst>
          </p:cNvPr>
          <p:cNvSpPr txBox="1"/>
          <p:nvPr/>
        </p:nvSpPr>
        <p:spPr>
          <a:xfrm>
            <a:off x="3184671" y="2558490"/>
            <a:ext cx="1338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Silver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EF02-FEC2-49F3-48AD-13625D105722}"/>
              </a:ext>
            </a:extLst>
          </p:cNvPr>
          <p:cNvGrpSpPr/>
          <p:nvPr/>
        </p:nvGrpSpPr>
        <p:grpSpPr>
          <a:xfrm>
            <a:off x="2046148" y="3113183"/>
            <a:ext cx="1068779" cy="798693"/>
            <a:chOff x="2441569" y="3730313"/>
            <a:chExt cx="1068779" cy="798693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8FA1B772-8DFC-BBFB-178B-21250F387D22}"/>
                </a:ext>
              </a:extLst>
            </p:cNvPr>
            <p:cNvSpPr/>
            <p:nvPr/>
          </p:nvSpPr>
          <p:spPr>
            <a:xfrm>
              <a:off x="2441569" y="3730313"/>
              <a:ext cx="1068779" cy="798693"/>
            </a:xfrm>
            <a:prstGeom prst="can">
              <a:avLst/>
            </a:prstGeom>
            <a:solidFill>
              <a:srgbClr val="B08D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4" name="Picture 13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72F95AA1-1F89-8033-9BB3-F85D28CB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1966" y="4062559"/>
              <a:ext cx="447985" cy="32460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02FD0E-559E-CACE-B184-D74C588268B1}"/>
              </a:ext>
            </a:extLst>
          </p:cNvPr>
          <p:cNvGrpSpPr/>
          <p:nvPr/>
        </p:nvGrpSpPr>
        <p:grpSpPr>
          <a:xfrm>
            <a:off x="3319419" y="3113183"/>
            <a:ext cx="1068779" cy="798693"/>
            <a:chOff x="3714840" y="3730313"/>
            <a:chExt cx="1068779" cy="798693"/>
          </a:xfrm>
        </p:grpSpPr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098202EA-A2F7-9DB2-95E3-C1AC89F42569}"/>
                </a:ext>
              </a:extLst>
            </p:cNvPr>
            <p:cNvSpPr/>
            <p:nvPr/>
          </p:nvSpPr>
          <p:spPr>
            <a:xfrm>
              <a:off x="3714840" y="3730313"/>
              <a:ext cx="1068779" cy="798693"/>
            </a:xfrm>
            <a:prstGeom prst="can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7" name="Picture 16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1097EA22-2168-576F-2A2F-4AF3B457B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237" y="4063325"/>
              <a:ext cx="447985" cy="32460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301DE3-249B-58BB-9C90-632156A489C3}"/>
              </a:ext>
            </a:extLst>
          </p:cNvPr>
          <p:cNvGrpSpPr/>
          <p:nvPr/>
        </p:nvGrpSpPr>
        <p:grpSpPr>
          <a:xfrm>
            <a:off x="4601026" y="3108789"/>
            <a:ext cx="1068779" cy="798693"/>
            <a:chOff x="4996447" y="3725919"/>
            <a:chExt cx="1068779" cy="798693"/>
          </a:xfrm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AFD41CB1-C2DE-38DF-C8CF-F56E6BB84813}"/>
                </a:ext>
              </a:extLst>
            </p:cNvPr>
            <p:cNvSpPr/>
            <p:nvPr/>
          </p:nvSpPr>
          <p:spPr>
            <a:xfrm>
              <a:off x="4996447" y="3725919"/>
              <a:ext cx="1068779" cy="798693"/>
            </a:xfrm>
            <a:prstGeom prst="can">
              <a:avLst/>
            </a:prstGeom>
            <a:solidFill>
              <a:srgbClr val="FFD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0" name="Picture 19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2CA7F86D-D7BA-9D3F-19BF-6368374CB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6844" y="4062559"/>
              <a:ext cx="447985" cy="324602"/>
            </a:xfrm>
            <a:prstGeom prst="rect">
              <a:avLst/>
            </a:prstGeom>
          </p:spPr>
        </p:pic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65AC6311-DC46-48D2-8CF4-91D5C8D6F1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0878" y="3941840"/>
            <a:ext cx="504844" cy="50484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587B09F-087F-FA52-6879-DA7B34F933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2706" y="3941840"/>
            <a:ext cx="504844" cy="5048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D030A5-B720-540F-46C4-7CDC8EE30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2352" y="3941840"/>
            <a:ext cx="504844" cy="5048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3DD539-3F6A-7B8D-6B1E-3DF2BBEAC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6729" y="1916096"/>
            <a:ext cx="633917" cy="6339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E70358-AD23-F933-43CB-110B9350A273}"/>
              </a:ext>
            </a:extLst>
          </p:cNvPr>
          <p:cNvSpPr txBox="1"/>
          <p:nvPr/>
        </p:nvSpPr>
        <p:spPr>
          <a:xfrm>
            <a:off x="1919647" y="2186520"/>
            <a:ext cx="3931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The Lakehouse – Medallion architecture</a:t>
            </a:r>
            <a:endParaRPr lang="en-DE" dirty="0"/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05903110-2ECB-20E2-3F95-B647F30AFA21}"/>
              </a:ext>
            </a:extLst>
          </p:cNvPr>
          <p:cNvSpPr txBox="1"/>
          <p:nvPr/>
        </p:nvSpPr>
        <p:spPr>
          <a:xfrm>
            <a:off x="5752121" y="2177136"/>
            <a:ext cx="618450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We can create a Lakehouse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leveraging the Medallion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Architecture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Placing each metal in a dedicated workspace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0192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1F6FD-EC79-2197-C6F0-10824AC18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72EBC62F-A67F-0F9E-7BE6-517B4812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236116-0709-B5F0-4BA0-683E8EE6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741" y="1785848"/>
            <a:ext cx="1316338" cy="1214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4D27C6-CBF5-99C4-1EB4-D846EBC9A75B}"/>
              </a:ext>
            </a:extLst>
          </p:cNvPr>
          <p:cNvSpPr/>
          <p:nvPr/>
        </p:nvSpPr>
        <p:spPr>
          <a:xfrm>
            <a:off x="1852374" y="2186520"/>
            <a:ext cx="3998895" cy="23611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BE5622B-A8E6-E097-CE4C-6173ADE6A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9972" y="2925256"/>
            <a:ext cx="423088" cy="423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EAEB01-6071-DDB0-B5B4-AC7B2BD45C83}"/>
              </a:ext>
            </a:extLst>
          </p:cNvPr>
          <p:cNvSpPr txBox="1"/>
          <p:nvPr/>
        </p:nvSpPr>
        <p:spPr>
          <a:xfrm>
            <a:off x="534747" y="3454665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pic>
        <p:nvPicPr>
          <p:cNvPr id="8" name="Graphic 7">
            <a:hlinkClick r:id="" action="ppaction://noaction"/>
            <a:extLst>
              <a:ext uri="{FF2B5EF4-FFF2-40B4-BE49-F238E27FC236}">
                <a16:creationId xmlns:a16="http://schemas.microsoft.com/office/drawing/2014/main" id="{01807C1E-10D8-F0FC-958F-25D6890FE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813" y="2829549"/>
            <a:ext cx="607051" cy="607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93D97-A453-CA4C-E211-65E1390A1E4B}"/>
              </a:ext>
            </a:extLst>
          </p:cNvPr>
          <p:cNvSpPr txBox="1"/>
          <p:nvPr/>
        </p:nvSpPr>
        <p:spPr>
          <a:xfrm>
            <a:off x="1911400" y="2558490"/>
            <a:ext cx="133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Bronze</a:t>
            </a:r>
            <a:br>
              <a:rPr lang="en-DE" sz="1000" dirty="0"/>
            </a:br>
            <a:r>
              <a:rPr lang="en-DE" sz="1000" dirty="0"/>
              <a:t>(Landing Zone)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EC325-DAB9-7DE8-D7E9-319E09D8AB79}"/>
              </a:ext>
            </a:extLst>
          </p:cNvPr>
          <p:cNvSpPr txBox="1"/>
          <p:nvPr/>
        </p:nvSpPr>
        <p:spPr>
          <a:xfrm>
            <a:off x="4478650" y="2554096"/>
            <a:ext cx="1338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Gold</a:t>
            </a:r>
            <a:br>
              <a:rPr lang="en-DE" sz="1000" dirty="0"/>
            </a:br>
            <a:r>
              <a:rPr lang="en-DE" sz="1000" dirty="0"/>
              <a:t>(Business level aggregates)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694A3-7A01-36A5-AEA7-20CF7A7385A4}"/>
              </a:ext>
            </a:extLst>
          </p:cNvPr>
          <p:cNvSpPr txBox="1"/>
          <p:nvPr/>
        </p:nvSpPr>
        <p:spPr>
          <a:xfrm>
            <a:off x="3184671" y="2558490"/>
            <a:ext cx="1338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Silver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8FF509-BD31-CFBC-D52A-55E3A4ADE2E9}"/>
              </a:ext>
            </a:extLst>
          </p:cNvPr>
          <p:cNvGrpSpPr/>
          <p:nvPr/>
        </p:nvGrpSpPr>
        <p:grpSpPr>
          <a:xfrm>
            <a:off x="2046148" y="3113183"/>
            <a:ext cx="1068779" cy="798693"/>
            <a:chOff x="2441569" y="3730313"/>
            <a:chExt cx="1068779" cy="798693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4B7877AE-3748-B8AF-0DB0-0D4B45370A2E}"/>
                </a:ext>
              </a:extLst>
            </p:cNvPr>
            <p:cNvSpPr/>
            <p:nvPr/>
          </p:nvSpPr>
          <p:spPr>
            <a:xfrm>
              <a:off x="2441569" y="3730313"/>
              <a:ext cx="1068779" cy="798693"/>
            </a:xfrm>
            <a:prstGeom prst="can">
              <a:avLst/>
            </a:prstGeom>
            <a:solidFill>
              <a:srgbClr val="B08D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4" name="Picture 13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36478377-CA3B-9B7D-3510-C6D22418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1966" y="4062559"/>
              <a:ext cx="447985" cy="32460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6B4BA3-8B55-7F80-927F-CA2867ED30DD}"/>
              </a:ext>
            </a:extLst>
          </p:cNvPr>
          <p:cNvGrpSpPr/>
          <p:nvPr/>
        </p:nvGrpSpPr>
        <p:grpSpPr>
          <a:xfrm>
            <a:off x="3319419" y="3113183"/>
            <a:ext cx="1068779" cy="798693"/>
            <a:chOff x="3714840" y="3730313"/>
            <a:chExt cx="1068779" cy="798693"/>
          </a:xfrm>
        </p:grpSpPr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A81AF60E-52A7-5624-F09C-EF0A202B33F7}"/>
                </a:ext>
              </a:extLst>
            </p:cNvPr>
            <p:cNvSpPr/>
            <p:nvPr/>
          </p:nvSpPr>
          <p:spPr>
            <a:xfrm>
              <a:off x="3714840" y="3730313"/>
              <a:ext cx="1068779" cy="798693"/>
            </a:xfrm>
            <a:prstGeom prst="can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7" name="Picture 16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12DACD47-B204-0FBC-D6D0-38DAB2A51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237" y="4063325"/>
              <a:ext cx="447985" cy="32460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01CB3A-B657-595C-A75C-8DDDEB3D9899}"/>
              </a:ext>
            </a:extLst>
          </p:cNvPr>
          <p:cNvGrpSpPr/>
          <p:nvPr/>
        </p:nvGrpSpPr>
        <p:grpSpPr>
          <a:xfrm>
            <a:off x="4601026" y="3108789"/>
            <a:ext cx="1068779" cy="798693"/>
            <a:chOff x="4996447" y="3725919"/>
            <a:chExt cx="1068779" cy="798693"/>
          </a:xfrm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43497D5C-A62C-C296-DAA6-EBC43520B022}"/>
                </a:ext>
              </a:extLst>
            </p:cNvPr>
            <p:cNvSpPr/>
            <p:nvPr/>
          </p:nvSpPr>
          <p:spPr>
            <a:xfrm>
              <a:off x="4996447" y="3725919"/>
              <a:ext cx="1068779" cy="798693"/>
            </a:xfrm>
            <a:prstGeom prst="can">
              <a:avLst/>
            </a:prstGeom>
            <a:solidFill>
              <a:srgbClr val="FFD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0" name="Picture 19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268CC4B0-1FF7-DA3A-EF61-A8C79E03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6844" y="4062559"/>
              <a:ext cx="447985" cy="324602"/>
            </a:xfrm>
            <a:prstGeom prst="rect">
              <a:avLst/>
            </a:prstGeom>
          </p:spPr>
        </p:pic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9B92F285-EC1A-B12B-1AD3-38EE123FA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0878" y="3941840"/>
            <a:ext cx="504844" cy="50484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B976402-B2CA-D6AD-B874-8D53693D7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2706" y="3941840"/>
            <a:ext cx="504844" cy="5048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083F53B-33EB-F732-AAEF-767629284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2352" y="3941840"/>
            <a:ext cx="504844" cy="5048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425E9E-00D9-7160-F964-5D39F93B82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6729" y="1916096"/>
            <a:ext cx="633917" cy="6339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9CEC0E-A898-4213-D71B-5B6F6C9E3636}"/>
              </a:ext>
            </a:extLst>
          </p:cNvPr>
          <p:cNvSpPr txBox="1"/>
          <p:nvPr/>
        </p:nvSpPr>
        <p:spPr>
          <a:xfrm>
            <a:off x="1919647" y="2186520"/>
            <a:ext cx="3931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The Lakehouse – Medallion architecture</a:t>
            </a:r>
            <a:endParaRPr lang="en-DE" dirty="0"/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26761958-D11B-4DC5-C093-639348691DD6}"/>
              </a:ext>
            </a:extLst>
          </p:cNvPr>
          <p:cNvSpPr txBox="1"/>
          <p:nvPr/>
        </p:nvSpPr>
        <p:spPr>
          <a:xfrm>
            <a:off x="5752121" y="2177136"/>
            <a:ext cx="618450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We can create a Lakehouse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leveraging the Medallion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Architecture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Placing each metal in a dedicated workspace</a:t>
            </a:r>
            <a:endParaRPr lang="en-US" sz="2800" b="1" dirty="0"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664C16-9D80-819A-6964-C4182C10B1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3937" y="4702251"/>
            <a:ext cx="1041980" cy="11198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659A87-3FEE-AE97-7887-7C000E845D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654" y="4702251"/>
            <a:ext cx="1041980" cy="1119885"/>
          </a:xfrm>
          <a:prstGeom prst="rect">
            <a:avLst/>
          </a:prstGeom>
        </p:spPr>
      </p:pic>
      <p:sp>
        <p:nvSpPr>
          <p:cNvPr id="29" name="TextBox 101">
            <a:extLst>
              <a:ext uri="{FF2B5EF4-FFF2-40B4-BE49-F238E27FC236}">
                <a16:creationId xmlns:a16="http://schemas.microsoft.com/office/drawing/2014/main" id="{0335D40B-F33D-5807-572F-D29BE2CCAC25}"/>
              </a:ext>
            </a:extLst>
          </p:cNvPr>
          <p:cNvSpPr txBox="1"/>
          <p:nvPr/>
        </p:nvSpPr>
        <p:spPr>
          <a:xfrm>
            <a:off x="5669805" y="4680863"/>
            <a:ext cx="618450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Different stages of the Medallion architecture may be placed on different capacities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279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FCEB1-64C3-97EC-5A50-8BE60F9A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A5F99D0-5F67-1AA2-C1B1-4DE402B4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989D4B69-F050-2F21-1310-EF1250A2F1DD}"/>
              </a:ext>
            </a:extLst>
          </p:cNvPr>
          <p:cNvSpPr txBox="1"/>
          <p:nvPr/>
        </p:nvSpPr>
        <p:spPr>
          <a:xfrm>
            <a:off x="5752121" y="2177136"/>
            <a:ext cx="618450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Using dedicated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compute power (a capacity)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for Data Science workloads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because these workloads might run less frequently, require extra computing power, or …</a:t>
            </a:r>
            <a:endParaRPr lang="en-US" sz="28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012B0-ACA5-75EA-0F54-4A2C2C7E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548" y="1625403"/>
            <a:ext cx="2277762" cy="15606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564C787-5994-22D9-ACCD-EDED51CF4E8C}"/>
              </a:ext>
            </a:extLst>
          </p:cNvPr>
          <p:cNvSpPr/>
          <p:nvPr/>
        </p:nvSpPr>
        <p:spPr>
          <a:xfrm>
            <a:off x="337690" y="2186520"/>
            <a:ext cx="5513579" cy="23611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21A55A-4DF6-D2CD-4920-5E8CFABD51E9}"/>
              </a:ext>
            </a:extLst>
          </p:cNvPr>
          <p:cNvSpPr txBox="1"/>
          <p:nvPr/>
        </p:nvSpPr>
        <p:spPr>
          <a:xfrm>
            <a:off x="366797" y="2558490"/>
            <a:ext cx="133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Bronze</a:t>
            </a:r>
            <a:br>
              <a:rPr lang="en-DE" sz="1000" dirty="0"/>
            </a:br>
            <a:r>
              <a:rPr lang="en-DE" sz="1000" dirty="0"/>
              <a:t>(Landing Zone)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3A2B84-9E3F-8F5A-B14F-3CF06F7DBE9E}"/>
              </a:ext>
            </a:extLst>
          </p:cNvPr>
          <p:cNvSpPr txBox="1"/>
          <p:nvPr/>
        </p:nvSpPr>
        <p:spPr>
          <a:xfrm>
            <a:off x="4478650" y="2554096"/>
            <a:ext cx="1338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Gold</a:t>
            </a:r>
            <a:br>
              <a:rPr lang="en-DE" sz="1000" dirty="0"/>
            </a:br>
            <a:r>
              <a:rPr lang="en-DE" sz="1000" dirty="0"/>
              <a:t>(Business level aggregates)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DCFA1-FC19-F709-569A-85870B7010BB}"/>
              </a:ext>
            </a:extLst>
          </p:cNvPr>
          <p:cNvSpPr txBox="1"/>
          <p:nvPr/>
        </p:nvSpPr>
        <p:spPr>
          <a:xfrm>
            <a:off x="1640068" y="2558490"/>
            <a:ext cx="1338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Silver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27F986-8932-8810-40F0-4842A41C1247}"/>
              </a:ext>
            </a:extLst>
          </p:cNvPr>
          <p:cNvGrpSpPr/>
          <p:nvPr/>
        </p:nvGrpSpPr>
        <p:grpSpPr>
          <a:xfrm>
            <a:off x="501545" y="3113183"/>
            <a:ext cx="1068779" cy="798693"/>
            <a:chOff x="2441569" y="3730313"/>
            <a:chExt cx="1068779" cy="798693"/>
          </a:xfrm>
        </p:grpSpPr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28714F18-ED6F-A7E6-3C54-75CEF0D85359}"/>
                </a:ext>
              </a:extLst>
            </p:cNvPr>
            <p:cNvSpPr/>
            <p:nvPr/>
          </p:nvSpPr>
          <p:spPr>
            <a:xfrm>
              <a:off x="2441569" y="3730313"/>
              <a:ext cx="1068779" cy="798693"/>
            </a:xfrm>
            <a:prstGeom prst="can">
              <a:avLst/>
            </a:prstGeom>
            <a:solidFill>
              <a:srgbClr val="B08D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9" name="Picture 38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CAEC09F0-52EB-345D-DC1B-E5CF48BFC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6" y="4062559"/>
              <a:ext cx="447985" cy="324602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97DBD2-8EFF-3917-4DA7-BD8A467B2963}"/>
              </a:ext>
            </a:extLst>
          </p:cNvPr>
          <p:cNvGrpSpPr/>
          <p:nvPr/>
        </p:nvGrpSpPr>
        <p:grpSpPr>
          <a:xfrm>
            <a:off x="1774816" y="3113183"/>
            <a:ext cx="1068779" cy="798693"/>
            <a:chOff x="3714840" y="3730313"/>
            <a:chExt cx="1068779" cy="798693"/>
          </a:xfrm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F77CEFC8-1C47-813C-E93C-0C40CDF62FDB}"/>
                </a:ext>
              </a:extLst>
            </p:cNvPr>
            <p:cNvSpPr/>
            <p:nvPr/>
          </p:nvSpPr>
          <p:spPr>
            <a:xfrm>
              <a:off x="3714840" y="3730313"/>
              <a:ext cx="1068779" cy="798693"/>
            </a:xfrm>
            <a:prstGeom prst="can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2" name="Picture 41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7D7AC5CC-CB6A-C2C8-62EE-1ABEF2E5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5237" y="4063325"/>
              <a:ext cx="447985" cy="32460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C7F507C-DFB9-F8F2-5A64-8617BE7EC2C0}"/>
              </a:ext>
            </a:extLst>
          </p:cNvPr>
          <p:cNvGrpSpPr/>
          <p:nvPr/>
        </p:nvGrpSpPr>
        <p:grpSpPr>
          <a:xfrm>
            <a:off x="4601026" y="3108789"/>
            <a:ext cx="1068779" cy="798693"/>
            <a:chOff x="4996447" y="3725919"/>
            <a:chExt cx="1068779" cy="798693"/>
          </a:xfrm>
        </p:grpSpPr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CB1D9739-A0DB-51CD-AE91-08A3A42F6B0E}"/>
                </a:ext>
              </a:extLst>
            </p:cNvPr>
            <p:cNvSpPr/>
            <p:nvPr/>
          </p:nvSpPr>
          <p:spPr>
            <a:xfrm>
              <a:off x="4996447" y="3725919"/>
              <a:ext cx="1068779" cy="798693"/>
            </a:xfrm>
            <a:prstGeom prst="can">
              <a:avLst/>
            </a:prstGeom>
            <a:solidFill>
              <a:srgbClr val="FFD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45" name="Picture 44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7E887FC8-55E0-3AED-590D-EC0CDD0EC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6844" y="4062559"/>
              <a:ext cx="447985" cy="324602"/>
            </a:xfrm>
            <a:prstGeom prst="rect">
              <a:avLst/>
            </a:prstGeom>
          </p:spPr>
        </p:pic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49F8639E-5DF9-AC60-AF83-53F32A666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275" y="3941840"/>
            <a:ext cx="504844" cy="5048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3AF9B13-1435-A899-ADB3-C21C854E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2706" y="3941840"/>
            <a:ext cx="504844" cy="50484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63A9FCA-54AF-4B1E-9FF8-1CE05BAFB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7749" y="3941840"/>
            <a:ext cx="504844" cy="5048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F92BA12-6968-361C-84B7-68CC98799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0" y="1869561"/>
            <a:ext cx="633917" cy="63391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2C683D-B6AC-4A67-0DC5-E691AB709BD2}"/>
              </a:ext>
            </a:extLst>
          </p:cNvPr>
          <p:cNvSpPr txBox="1"/>
          <p:nvPr/>
        </p:nvSpPr>
        <p:spPr>
          <a:xfrm>
            <a:off x="1919647" y="2186520"/>
            <a:ext cx="3931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The Lakehouse – Medallion architecture</a:t>
            </a:r>
            <a:endParaRPr lang="en-DE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CC7CE45-31ED-9902-0F3F-53BE9E7A6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078" y="4702251"/>
            <a:ext cx="1041980" cy="111988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5279BD0-0D7B-2430-DED8-8E2D45C95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7654" y="4702251"/>
            <a:ext cx="1041980" cy="1119885"/>
          </a:xfrm>
          <a:prstGeom prst="rect">
            <a:avLst/>
          </a:prstGeom>
        </p:spPr>
      </p:pic>
      <p:pic>
        <p:nvPicPr>
          <p:cNvPr id="76" name="!!datascienceicon">
            <a:extLst>
              <a:ext uri="{FF2B5EF4-FFF2-40B4-BE49-F238E27FC236}">
                <a16:creationId xmlns:a16="http://schemas.microsoft.com/office/drawing/2014/main" id="{C71D3FA5-012A-E4F4-F7A3-5A676DFFF9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3450690" y="2633233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33F386D-48D7-DC36-DCC3-A3AD87F59F46}"/>
              </a:ext>
            </a:extLst>
          </p:cNvPr>
          <p:cNvSpPr txBox="1"/>
          <p:nvPr/>
        </p:nvSpPr>
        <p:spPr>
          <a:xfrm>
            <a:off x="3312016" y="3274482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EA19A907-D0FD-3BE4-CFED-7BC7C66A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810" y="3955991"/>
            <a:ext cx="504844" cy="50484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726D7B6-9F1F-F49E-F7CB-88992DB57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242" y="4702250"/>
            <a:ext cx="1041980" cy="11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42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2CAAE-FEED-1736-9539-5C256E414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0C3FC73-DC86-BF4C-6010-97EA22BD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17A17055-D382-D24C-B5C6-5C1FBFBA76AE}"/>
              </a:ext>
            </a:extLst>
          </p:cNvPr>
          <p:cNvSpPr txBox="1"/>
          <p:nvPr/>
        </p:nvSpPr>
        <p:spPr>
          <a:xfrm>
            <a:off x="5752121" y="2177136"/>
            <a:ext cx="618450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Using dedicated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compute power (a capacity)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for Data Science workloads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because these workloads might run less frequently, require extra computing power, or are shared between multiple Fabric solutions.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Be aware of data residency requirements!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33C4D-0A55-F4C4-A056-ED26174C6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548" y="1625403"/>
            <a:ext cx="2277762" cy="156068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0CFC0E9-9D1A-2F29-BEAD-C465D7E9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61" y="3572525"/>
            <a:ext cx="621480" cy="6679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C40A3D-1557-09CA-A15F-6C9BAEBD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78" y="1703811"/>
            <a:ext cx="3736544" cy="1725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9374A3-AD27-FC09-0FBB-30060F3A7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78" y="4279888"/>
            <a:ext cx="3736544" cy="172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5645F-3CDB-B73F-D6EE-2E31AA6C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A1C0794-E538-0E79-1982-1447C9CA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2F042320-CA0F-C1D0-5700-28D82874D821}"/>
              </a:ext>
            </a:extLst>
          </p:cNvPr>
          <p:cNvSpPr txBox="1"/>
          <p:nvPr/>
        </p:nvSpPr>
        <p:spPr>
          <a:xfrm>
            <a:off x="5752121" y="2177136"/>
            <a:ext cx="618450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Multiple Power BI solutions with a semantic model in Direct Lake connection mode are reading delta tables from the Gold layer.</a:t>
            </a:r>
          </a:p>
          <a:p>
            <a:pPr lvl="1"/>
            <a:r>
              <a:rPr lang="en-US" sz="2800" b="1" dirty="0">
                <a:latin typeface="+mj-lt"/>
              </a:rPr>
              <a:t>All semantic models might share the same capacity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4A3D1-3A2E-05CD-6303-E5BDF1073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0" y="3071144"/>
            <a:ext cx="2785934" cy="15071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F53823-6CCA-75F2-5A8C-56F88358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148" y="2177136"/>
            <a:ext cx="2989852" cy="15071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420F06-1B41-4C4A-D165-979494FA2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148" y="3927290"/>
            <a:ext cx="2989852" cy="15071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BD1CCFF-36CF-207F-A223-824F5AF4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240" y="5412256"/>
            <a:ext cx="769668" cy="8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26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380AD-C4BA-FDC9-75E7-EAEC31401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AE561A2B-997A-B370-9549-A733EDB3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162886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22416EA1-DD79-5F5C-B3DC-0A6831C51D31}"/>
              </a:ext>
            </a:extLst>
          </p:cNvPr>
          <p:cNvSpPr txBox="1"/>
          <p:nvPr/>
        </p:nvSpPr>
        <p:spPr>
          <a:xfrm>
            <a:off x="814389" y="2177136"/>
            <a:ext cx="11122238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The only reason why the </a:t>
            </a:r>
            <a:r>
              <a:rPr lang="en-US" sz="2800" b="1" dirty="0">
                <a:latin typeface="+mj-lt"/>
              </a:rPr>
              <a:t>Data Warehouse </a:t>
            </a:r>
            <a:r>
              <a:rPr lang="en-US" sz="2800" dirty="0">
                <a:latin typeface="+mj-lt"/>
              </a:rPr>
              <a:t>workload and </a:t>
            </a:r>
            <a:r>
              <a:rPr lang="en-US" sz="2800" b="1" dirty="0">
                <a:latin typeface="+mj-lt"/>
              </a:rPr>
              <a:t>the real-time analytics workload </a:t>
            </a:r>
            <a:r>
              <a:rPr lang="en-US" sz="2800" dirty="0">
                <a:latin typeface="+mj-lt"/>
              </a:rPr>
              <a:t>did not appear on the previous slides is space. But maybe a Lakehouse is all you need!</a:t>
            </a:r>
          </a:p>
          <a:p>
            <a:pPr lvl="1"/>
            <a:r>
              <a:rPr lang="en-US" sz="2800" dirty="0">
                <a:latin typeface="+mj-lt"/>
              </a:rPr>
              <a:t>Next, a single Fabric capacity can be sufficient, depending on the amount of data you want to process.</a:t>
            </a:r>
          </a:p>
          <a:p>
            <a:pPr lvl="1"/>
            <a:r>
              <a:rPr lang="en-US" sz="2800" dirty="0">
                <a:latin typeface="+mj-lt"/>
              </a:rPr>
              <a:t>Fabric, will help us answering our most challenging questions, but our world has become more complex.</a:t>
            </a:r>
          </a:p>
          <a:p>
            <a:pPr lvl="1"/>
            <a:endParaRPr lang="en-US" sz="2800" b="1" dirty="0">
              <a:latin typeface="+mj-lt"/>
            </a:endParaRPr>
          </a:p>
          <a:p>
            <a:pPr lvl="1"/>
            <a:r>
              <a:rPr lang="en-US" sz="2800" b="1" dirty="0">
                <a:latin typeface="+mj-lt"/>
              </a:rPr>
              <a:t>We have to think! </a:t>
            </a:r>
            <a:r>
              <a:rPr lang="en-US" sz="1200" b="1" dirty="0">
                <a:latin typeface="+mj-lt"/>
              </a:rPr>
              <a:t>(Of course, this is not that new </a:t>
            </a:r>
            <a:r>
              <a:rPr lang="en-US" sz="1200" b="1" dirty="0">
                <a:latin typeface="+mj-lt"/>
                <a:sym typeface="Wingdings" pitchFamily="2" charset="2"/>
              </a:rPr>
              <a:t>)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2755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A764C-D433-E307-188F-255A0C655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AC33-5BDD-DA02-5A75-F37D7206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Resources</a:t>
            </a:r>
            <a:endParaRPr lang="en-NZ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D9AE5-A74A-F95B-3EA3-98467ACB3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33386"/>
          </a:xfrm>
        </p:spPr>
        <p:txBody>
          <a:bodyPr/>
          <a:lstStyle/>
          <a:p>
            <a:r>
              <a:rPr lang="en-DE" dirty="0"/>
              <a:t>Microsoft Fabric adoption: </a:t>
            </a:r>
            <a:r>
              <a:rPr lang="en-GB" sz="1200" dirty="0">
                <a:hlinkClick r:id="rId2"/>
              </a:rPr>
              <a:t>https://learn.microsoft.com/en-us/power-bi/guidance/fabric-adoption-roadmap</a:t>
            </a:r>
            <a:endParaRPr lang="en-DE" sz="1200" dirty="0"/>
          </a:p>
          <a:p>
            <a:r>
              <a:rPr lang="en-DE" dirty="0"/>
              <a:t>Power BI workspace roles: </a:t>
            </a:r>
            <a:r>
              <a:rPr lang="en-GB" sz="1200" dirty="0">
                <a:hlinkClick r:id="rId3"/>
              </a:rPr>
              <a:t>https://learn.microsoft.com/en-us/power-bi/collaborate-share/service-roles-new-workspaces</a:t>
            </a:r>
            <a:endParaRPr lang="en-GB" sz="1200" dirty="0"/>
          </a:p>
          <a:p>
            <a:r>
              <a:rPr lang="en-DE" dirty="0"/>
              <a:t>Fabric workspace roles: </a:t>
            </a:r>
            <a:r>
              <a:rPr lang="en-GB" sz="1200" dirty="0">
                <a:hlinkClick r:id="rId4"/>
              </a:rPr>
              <a:t>https://learn.microsoft.com/en-us/fabric/get-started/roles-workspaces</a:t>
            </a:r>
            <a:endParaRPr lang="en-DE" dirty="0"/>
          </a:p>
          <a:p>
            <a:r>
              <a:rPr lang="en-DE" dirty="0"/>
              <a:t>Fabric Icons: </a:t>
            </a:r>
            <a:r>
              <a:rPr lang="en-GB" sz="1200" dirty="0">
                <a:hlinkClick r:id="rId5"/>
              </a:rPr>
              <a:t>https://learn.microsoft.com/en-us/fabric/get-started/icons</a:t>
            </a:r>
            <a:endParaRPr lang="en-GB" sz="1200" dirty="0"/>
          </a:p>
          <a:p>
            <a:pPr marL="0" indent="0">
              <a:buNone/>
            </a:pP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164080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BB70-5C69-976D-8C5A-48105604B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67" y="1471238"/>
            <a:ext cx="3539412" cy="794755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  <a:endParaRPr lang="en-NZ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2523D-184F-77DD-AA19-2EFDC1D43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030" y="2228493"/>
            <a:ext cx="9144000" cy="324527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Connect to me at: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Stay online for my live Q&amp;A sessions</a:t>
            </a:r>
            <a:endParaRPr lang="en-NZ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C17C2ED7-85F8-2C7E-8073-A10A420DEF1C}"/>
              </a:ext>
            </a:extLst>
          </p:cNvPr>
          <p:cNvSpPr txBox="1">
            <a:spLocks/>
          </p:cNvSpPr>
          <p:nvPr/>
        </p:nvSpPr>
        <p:spPr>
          <a:xfrm>
            <a:off x="2470063" y="3023248"/>
            <a:ext cx="2780133" cy="10683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/tommartens68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@tommartens68</a:t>
            </a:r>
          </a:p>
        </p:txBody>
      </p:sp>
      <p:grpSp>
        <p:nvGrpSpPr>
          <p:cNvPr id="5" name="Group 37">
            <a:extLst>
              <a:ext uri="{FF2B5EF4-FFF2-40B4-BE49-F238E27FC236}">
                <a16:creationId xmlns:a16="http://schemas.microsoft.com/office/drawing/2014/main" id="{FA52D176-8D02-34B8-2B1F-80E4E437FA6F}"/>
              </a:ext>
            </a:extLst>
          </p:cNvPr>
          <p:cNvGrpSpPr/>
          <p:nvPr/>
        </p:nvGrpSpPr>
        <p:grpSpPr>
          <a:xfrm>
            <a:off x="2063174" y="3486466"/>
            <a:ext cx="229600" cy="229600"/>
            <a:chOff x="470537" y="3886355"/>
            <a:chExt cx="229600" cy="229600"/>
          </a:xfrm>
        </p:grpSpPr>
        <p:sp>
          <p:nvSpPr>
            <p:cNvPr id="6" name="Rounded Rectangle 38">
              <a:extLst>
                <a:ext uri="{FF2B5EF4-FFF2-40B4-BE49-F238E27FC236}">
                  <a16:creationId xmlns:a16="http://schemas.microsoft.com/office/drawing/2014/main" id="{C8350F35-1E4B-45E8-3F55-3D081866C106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383">
              <a:extLst>
                <a:ext uri="{FF2B5EF4-FFF2-40B4-BE49-F238E27FC236}">
                  <a16:creationId xmlns:a16="http://schemas.microsoft.com/office/drawing/2014/main" id="{E59285B2-7626-9A0D-946B-B9A45D1F2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40">
            <a:extLst>
              <a:ext uri="{FF2B5EF4-FFF2-40B4-BE49-F238E27FC236}">
                <a16:creationId xmlns:a16="http://schemas.microsoft.com/office/drawing/2014/main" id="{A7DAB205-DB85-0B41-66B8-CCFBADE93109}"/>
              </a:ext>
            </a:extLst>
          </p:cNvPr>
          <p:cNvGrpSpPr/>
          <p:nvPr/>
        </p:nvGrpSpPr>
        <p:grpSpPr>
          <a:xfrm>
            <a:off x="2063174" y="3106150"/>
            <a:ext cx="229600" cy="229600"/>
            <a:chOff x="470535" y="3492943"/>
            <a:chExt cx="229600" cy="229600"/>
          </a:xfrm>
        </p:grpSpPr>
        <p:sp>
          <p:nvSpPr>
            <p:cNvPr id="9" name="Rounded Rectangle 41">
              <a:extLst>
                <a:ext uri="{FF2B5EF4-FFF2-40B4-BE49-F238E27FC236}">
                  <a16:creationId xmlns:a16="http://schemas.microsoft.com/office/drawing/2014/main" id="{C6468456-71AB-369E-F664-9F367FAB55FA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1216">
              <a:extLst>
                <a:ext uri="{FF2B5EF4-FFF2-40B4-BE49-F238E27FC236}">
                  <a16:creationId xmlns:a16="http://schemas.microsoft.com/office/drawing/2014/main" id="{33856C00-1CDA-49F1-A44D-EDD847BE28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11" name="Oval 315">
                <a:extLst>
                  <a:ext uri="{FF2B5EF4-FFF2-40B4-BE49-F238E27FC236}">
                    <a16:creationId xmlns:a16="http://schemas.microsoft.com/office/drawing/2014/main" id="{57F8C0F9-A777-6B71-5FC4-3B303A969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2" name="Rectangle 316">
                <a:extLst>
                  <a:ext uri="{FF2B5EF4-FFF2-40B4-BE49-F238E27FC236}">
                    <a16:creationId xmlns:a16="http://schemas.microsoft.com/office/drawing/2014/main" id="{BBD1FA8E-15E8-1353-43EE-BF368670D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3" name="Freeform 317">
                <a:extLst>
                  <a:ext uri="{FF2B5EF4-FFF2-40B4-BE49-F238E27FC236}">
                    <a16:creationId xmlns:a16="http://schemas.microsoft.com/office/drawing/2014/main" id="{982F4165-D256-B152-307D-02AF32D9C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472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>
            <a:extLst>
              <a:ext uri="{FF2B5EF4-FFF2-40B4-BE49-F238E27FC236}">
                <a16:creationId xmlns:a16="http://schemas.microsoft.com/office/drawing/2014/main" id="{2E060B39-09BC-F4E4-92C7-7C288FD8A8F6}"/>
              </a:ext>
            </a:extLst>
          </p:cNvPr>
          <p:cNvSpPr txBox="1">
            <a:spLocks/>
          </p:cNvSpPr>
          <p:nvPr/>
        </p:nvSpPr>
        <p:spPr>
          <a:xfrm>
            <a:off x="926889" y="3152185"/>
            <a:ext cx="4083892" cy="4474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latin typeface="Consolas" panose="020B0609020204030204" pitchFamily="49" charset="0"/>
              </a:rPr>
              <a:t>Tom Martens 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7" name="Textplatzhalter 4">
            <a:hlinkClick r:id="rId2"/>
            <a:extLst>
              <a:ext uri="{FF2B5EF4-FFF2-40B4-BE49-F238E27FC236}">
                <a16:creationId xmlns:a16="http://schemas.microsoft.com/office/drawing/2014/main" id="{3959515F-36D1-FF19-D996-828928E6F211}"/>
              </a:ext>
            </a:extLst>
          </p:cNvPr>
          <p:cNvSpPr txBox="1">
            <a:spLocks/>
          </p:cNvSpPr>
          <p:nvPr/>
        </p:nvSpPr>
        <p:spPr>
          <a:xfrm>
            <a:off x="926889" y="3702046"/>
            <a:ext cx="4959554" cy="774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Consolas" panose="020B0609020204030204" pitchFamily="49" charset="0"/>
              </a:rPr>
              <a:t>Solution </a:t>
            </a:r>
            <a:r>
              <a:rPr lang="de-DE" sz="2000" dirty="0" err="1">
                <a:latin typeface="Consolas" panose="020B0609020204030204" pitchFamily="49" charset="0"/>
              </a:rPr>
              <a:t>Architect</a:t>
            </a:r>
            <a:r>
              <a:rPr lang="de-DE" sz="2000" dirty="0">
                <a:latin typeface="Consolas" panose="020B0609020204030204" pitchFamily="49" charset="0"/>
              </a:rPr>
              <a:t> @ Munich Re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08916B-4F7D-91CF-4B59-1E69D132DF02}"/>
              </a:ext>
            </a:extLst>
          </p:cNvPr>
          <p:cNvSpPr txBox="1">
            <a:spLocks/>
          </p:cNvSpPr>
          <p:nvPr/>
        </p:nvSpPr>
        <p:spPr>
          <a:xfrm>
            <a:off x="6095999" y="964757"/>
            <a:ext cx="5128591" cy="25740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200" dirty="0">
                <a:latin typeface="Consolas" panose="020B0609020204030204" pitchFamily="49" charset="0"/>
              </a:rPr>
              <a:t>25+ years of experience designing analytical solutions using the MSFT data platform</a:t>
            </a:r>
          </a:p>
          <a:p>
            <a:pPr marL="0" indent="0">
              <a:buFont typeface="Wingdings 3" charset="2"/>
              <a:buNone/>
            </a:pP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C4FB7E3B-98BC-439E-2304-AA1102A38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8" t="880" r="13162" b="-1"/>
          <a:stretch/>
        </p:blipFill>
        <p:spPr>
          <a:xfrm>
            <a:off x="993895" y="964756"/>
            <a:ext cx="2013364" cy="2007320"/>
          </a:xfrm>
          <a:prstGeom prst="ellipse">
            <a:avLst/>
          </a:prstGeom>
        </p:spPr>
      </p:pic>
      <p:pic>
        <p:nvPicPr>
          <p:cNvPr id="10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BE1C0E-EA8A-7DEB-829A-9D7A7A41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688" y="5126619"/>
            <a:ext cx="2016931" cy="813755"/>
          </a:xfrm>
          <a:prstGeom prst="rect">
            <a:avLst/>
          </a:prstGeom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E4D464D2-9563-5657-E171-EADDA98D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957" y="4078745"/>
            <a:ext cx="1298217" cy="1854596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B999E7C-7D52-A0CC-FB10-6CAF207F8F2E}"/>
              </a:ext>
            </a:extLst>
          </p:cNvPr>
          <p:cNvSpPr txBox="1">
            <a:spLocks/>
          </p:cNvSpPr>
          <p:nvPr/>
        </p:nvSpPr>
        <p:spPr>
          <a:xfrm>
            <a:off x="1506236" y="5237936"/>
            <a:ext cx="2780133" cy="10683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/tommartens68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@tommartens68</a:t>
            </a:r>
          </a:p>
        </p:txBody>
      </p:sp>
      <p:grpSp>
        <p:nvGrpSpPr>
          <p:cNvPr id="13" name="Group 37">
            <a:extLst>
              <a:ext uri="{FF2B5EF4-FFF2-40B4-BE49-F238E27FC236}">
                <a16:creationId xmlns:a16="http://schemas.microsoft.com/office/drawing/2014/main" id="{479ADF79-C146-E9B5-EB93-4C20C36770FC}"/>
              </a:ext>
            </a:extLst>
          </p:cNvPr>
          <p:cNvGrpSpPr/>
          <p:nvPr/>
        </p:nvGrpSpPr>
        <p:grpSpPr>
          <a:xfrm>
            <a:off x="1099347" y="5701154"/>
            <a:ext cx="229600" cy="229600"/>
            <a:chOff x="470537" y="3886355"/>
            <a:chExt cx="229600" cy="229600"/>
          </a:xfrm>
        </p:grpSpPr>
        <p:sp>
          <p:nvSpPr>
            <p:cNvPr id="14" name="Rounded Rectangle 38">
              <a:extLst>
                <a:ext uri="{FF2B5EF4-FFF2-40B4-BE49-F238E27FC236}">
                  <a16:creationId xmlns:a16="http://schemas.microsoft.com/office/drawing/2014/main" id="{137998E7-C6D6-DFD5-08DF-79DC4B35FCD2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383">
              <a:extLst>
                <a:ext uri="{FF2B5EF4-FFF2-40B4-BE49-F238E27FC236}">
                  <a16:creationId xmlns:a16="http://schemas.microsoft.com/office/drawing/2014/main" id="{6FEF8C9A-1FFC-63FC-9F38-006912114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40">
            <a:extLst>
              <a:ext uri="{FF2B5EF4-FFF2-40B4-BE49-F238E27FC236}">
                <a16:creationId xmlns:a16="http://schemas.microsoft.com/office/drawing/2014/main" id="{A0586716-19FC-813E-1BC9-ACDEEA18AC0F}"/>
              </a:ext>
            </a:extLst>
          </p:cNvPr>
          <p:cNvGrpSpPr/>
          <p:nvPr/>
        </p:nvGrpSpPr>
        <p:grpSpPr>
          <a:xfrm>
            <a:off x="1099347" y="5320838"/>
            <a:ext cx="229600" cy="229600"/>
            <a:chOff x="470535" y="3492943"/>
            <a:chExt cx="229600" cy="2296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1EF3DB8-96C5-5150-BEEE-48ADC033DF4B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216">
              <a:extLst>
                <a:ext uri="{FF2B5EF4-FFF2-40B4-BE49-F238E27FC236}">
                  <a16:creationId xmlns:a16="http://schemas.microsoft.com/office/drawing/2014/main" id="{15E8B6DB-69ED-D0CB-BEE8-C8FD19B5E8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19" name="Oval 315">
                <a:extLst>
                  <a:ext uri="{FF2B5EF4-FFF2-40B4-BE49-F238E27FC236}">
                    <a16:creationId xmlns:a16="http://schemas.microsoft.com/office/drawing/2014/main" id="{C3EEA006-508E-1ED5-F22D-7EA3C9233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20" name="Rectangle 316">
                <a:extLst>
                  <a:ext uri="{FF2B5EF4-FFF2-40B4-BE49-F238E27FC236}">
                    <a16:creationId xmlns:a16="http://schemas.microsoft.com/office/drawing/2014/main" id="{F1A1831C-8952-9483-CA56-8992006AB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21" name="Freeform 317">
                <a:extLst>
                  <a:ext uri="{FF2B5EF4-FFF2-40B4-BE49-F238E27FC236}">
                    <a16:creationId xmlns:a16="http://schemas.microsoft.com/office/drawing/2014/main" id="{BD2A7873-A428-1D1A-B0F4-AA60096D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5EA53DDA-B0F2-D797-CC40-5CF5699917EF}"/>
              </a:ext>
            </a:extLst>
          </p:cNvPr>
          <p:cNvSpPr txBox="1">
            <a:spLocks/>
          </p:cNvSpPr>
          <p:nvPr/>
        </p:nvSpPr>
        <p:spPr>
          <a:xfrm>
            <a:off x="1487828" y="4687957"/>
            <a:ext cx="4608171" cy="38849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0825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BB70-5C69-976D-8C5A-48105604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Agenda</a:t>
            </a:r>
            <a:endParaRPr lang="en-NZ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134B60-87FF-8F51-5465-5E7F43C99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33386"/>
          </a:xfrm>
        </p:spPr>
        <p:txBody>
          <a:bodyPr/>
          <a:lstStyle/>
          <a:p>
            <a:r>
              <a:rPr lang="en-DE" dirty="0"/>
              <a:t>How we (should) work today </a:t>
            </a:r>
            <a:r>
              <a:rPr lang="en-DE" sz="1600" dirty="0"/>
              <a:t>(maybe a glimpse to the future for some of us)</a:t>
            </a:r>
          </a:p>
          <a:p>
            <a:pPr lvl="1"/>
            <a:r>
              <a:rPr lang="en-DE" dirty="0"/>
              <a:t>Our beloved workspace</a:t>
            </a:r>
          </a:p>
          <a:p>
            <a:pPr lvl="1"/>
            <a:r>
              <a:rPr lang="en-DE" dirty="0"/>
              <a:t>Deployment pipelines and the thin report</a:t>
            </a:r>
          </a:p>
          <a:p>
            <a:r>
              <a:rPr lang="en-DE" dirty="0"/>
              <a:t>The Fabric workspace and all the new capabilities</a:t>
            </a:r>
          </a:p>
          <a:p>
            <a:pPr lvl="1"/>
            <a:r>
              <a:rPr lang="en-DE" dirty="0"/>
              <a:t>All the new items</a:t>
            </a:r>
          </a:p>
          <a:p>
            <a:pPr lvl="1"/>
            <a:r>
              <a:rPr lang="en-DE" dirty="0"/>
              <a:t>New Colleagues, the team will grow</a:t>
            </a:r>
          </a:p>
          <a:p>
            <a:r>
              <a:rPr lang="en-DE" dirty="0"/>
              <a:t>The landscape of a Microsoft Fabric “solution”</a:t>
            </a:r>
          </a:p>
        </p:txBody>
      </p:sp>
    </p:spTree>
    <p:extLst>
      <p:ext uri="{BB962C8B-B14F-4D97-AF65-F5344CB8AC3E}">
        <p14:creationId xmlns:p14="http://schemas.microsoft.com/office/powerpoint/2010/main" val="95365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7A1DA-4747-A017-AB85-03463010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How we (should)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7453B-FBFA-D3C1-269A-7693AFA34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110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0AD1-84EC-CE97-9A8E-80BCAC190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F87F-1F77-6891-30A2-D3928D12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sz="4800" dirty="0"/>
              <a:t>How we work today – our beloved workspace</a:t>
            </a:r>
            <a:endParaRPr lang="en-NZ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FB5A6-4CCB-2452-EE96-F0F8D461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6144"/>
            <a:ext cx="3907138" cy="426404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4FB2D1A-0B4C-67AF-E8A7-B12163C08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0443" y="3517203"/>
            <a:ext cx="915197" cy="9151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1B41D55-F035-5FE3-940E-0E8D22013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1539" y="3061971"/>
            <a:ext cx="924602" cy="92460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007045E-4186-3D1D-D52C-AD33B0E4D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6576" y="3517203"/>
            <a:ext cx="915197" cy="91519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6B10899-310D-9141-6E3A-D54DF6521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3495" y="1923236"/>
            <a:ext cx="915197" cy="91519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785415B-D26B-4F38-E910-C76BD1401F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68993" y="3889429"/>
            <a:ext cx="961692" cy="96169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760DE49-A9B2-C214-D782-29D1348AC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0261" y="3073157"/>
            <a:ext cx="915197" cy="91519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B201976-42EC-4465-A604-D69201CC03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00603" y="2814571"/>
            <a:ext cx="822946" cy="82294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199F64E-61A3-A6EF-C74E-CA40A49C14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72780" y="2266976"/>
            <a:ext cx="822945" cy="82294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A422016-70A8-5BE7-63FD-577D7A8D43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73567" y="4758807"/>
            <a:ext cx="919096" cy="9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2476C-2DC2-9439-4465-A2135E69E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EAF-0A50-CCF8-5AB0-33F4EBC3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How we work today – thin reports</a:t>
            </a:r>
            <a:endParaRPr lang="en-NZ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240CC-A1E6-C9ED-9F66-5E57F499B081}"/>
              </a:ext>
            </a:extLst>
          </p:cNvPr>
          <p:cNvSpPr/>
          <p:nvPr/>
        </p:nvSpPr>
        <p:spPr>
          <a:xfrm>
            <a:off x="3357889" y="3242166"/>
            <a:ext cx="2863092" cy="1112374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47B866-B029-CC6D-9FCD-E2D1809D19B4}"/>
              </a:ext>
            </a:extLst>
          </p:cNvPr>
          <p:cNvSpPr/>
          <p:nvPr/>
        </p:nvSpPr>
        <p:spPr>
          <a:xfrm>
            <a:off x="3357889" y="4477717"/>
            <a:ext cx="2863092" cy="1112374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BB48B-AE35-ADFA-014D-17F6EBE59D00}"/>
              </a:ext>
            </a:extLst>
          </p:cNvPr>
          <p:cNvSpPr txBox="1"/>
          <p:nvPr/>
        </p:nvSpPr>
        <p:spPr>
          <a:xfrm>
            <a:off x="814388" y="2030654"/>
            <a:ext cx="10484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Separating the data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(the semantic model)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 from the content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(our data visualizations)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:</a:t>
            </a:r>
            <a:endParaRPr lang="LID4096" sz="2800" dirty="0"/>
          </a:p>
        </p:txBody>
      </p:sp>
      <p:pic>
        <p:nvPicPr>
          <p:cNvPr id="10" name="Grafik 30">
            <a:extLst>
              <a:ext uri="{FF2B5EF4-FFF2-40B4-BE49-F238E27FC236}">
                <a16:creationId xmlns:a16="http://schemas.microsoft.com/office/drawing/2014/main" id="{67C4C97B-E742-6127-33AA-FF810DB088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479" t="19028" r="22479" b="18763"/>
          <a:stretch/>
        </p:blipFill>
        <p:spPr>
          <a:xfrm>
            <a:off x="5555175" y="3492685"/>
            <a:ext cx="620236" cy="560809"/>
          </a:xfrm>
          <a:prstGeom prst="rect">
            <a:avLst/>
          </a:prstGeom>
        </p:spPr>
      </p:pic>
      <p:pic>
        <p:nvPicPr>
          <p:cNvPr id="11" name="Grafik 30">
            <a:extLst>
              <a:ext uri="{FF2B5EF4-FFF2-40B4-BE49-F238E27FC236}">
                <a16:creationId xmlns:a16="http://schemas.microsoft.com/office/drawing/2014/main" id="{42B8F611-B11E-8576-8D47-DF4F82B126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479" t="19028" r="22479" b="18763"/>
          <a:stretch/>
        </p:blipFill>
        <p:spPr>
          <a:xfrm>
            <a:off x="5504216" y="4695575"/>
            <a:ext cx="620236" cy="560809"/>
          </a:xfrm>
          <a:prstGeom prst="rect">
            <a:avLst/>
          </a:prstGeom>
        </p:spPr>
      </p:pic>
      <p:sp>
        <p:nvSpPr>
          <p:cNvPr id="12" name="TextBox 101">
            <a:extLst>
              <a:ext uri="{FF2B5EF4-FFF2-40B4-BE49-F238E27FC236}">
                <a16:creationId xmlns:a16="http://schemas.microsoft.com/office/drawing/2014/main" id="{E507EE49-2BAF-941E-7192-7277E0E85DCD}"/>
              </a:ext>
            </a:extLst>
          </p:cNvPr>
          <p:cNvSpPr txBox="1"/>
          <p:nvPr/>
        </p:nvSpPr>
        <p:spPr>
          <a:xfrm>
            <a:off x="6226369" y="3242165"/>
            <a:ext cx="5455348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1400" dirty="0">
                <a:latin typeface="+mj-lt"/>
              </a:rPr>
              <a:t>Create 1 to n content workspaces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This allows us to reuse the existing semantic models. This is not the same as multiple audiences per app 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only require the </a:t>
            </a:r>
            <a:r>
              <a:rPr lang="en-US" sz="1400" b="1" dirty="0">
                <a:latin typeface="+mj-lt"/>
              </a:rPr>
              <a:t>contributor</a:t>
            </a:r>
            <a:r>
              <a:rPr lang="en-US" sz="1400" dirty="0">
                <a:latin typeface="+mj-lt"/>
              </a:rPr>
              <a:t> role assigned in the content workspace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are connecting to the Power BI semantic model</a:t>
            </a:r>
            <a:br>
              <a:rPr lang="en-US" sz="1400" dirty="0">
                <a:latin typeface="+mj-lt"/>
              </a:rPr>
            </a:br>
            <a:endParaRPr lang="en-US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are </a:t>
            </a:r>
            <a:r>
              <a:rPr lang="en-US" sz="1400" b="1" dirty="0">
                <a:latin typeface="+mj-lt"/>
              </a:rPr>
              <a:t>not</a:t>
            </a:r>
            <a:r>
              <a:rPr lang="en-US" sz="1400" dirty="0">
                <a:latin typeface="+mj-lt"/>
              </a:rPr>
              <a:t> members of the data workspace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need Build Permission on the semantic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Row Level Security will be honored if data and content workspaces are separated</a:t>
            </a:r>
          </a:p>
        </p:txBody>
      </p:sp>
      <p:sp>
        <p:nvSpPr>
          <p:cNvPr id="14" name="TextBox 101">
            <a:extLst>
              <a:ext uri="{FF2B5EF4-FFF2-40B4-BE49-F238E27FC236}">
                <a16:creationId xmlns:a16="http://schemas.microsoft.com/office/drawing/2014/main" id="{77D4847E-AF97-2393-AB41-CB7CF3DECDD6}"/>
              </a:ext>
            </a:extLst>
          </p:cNvPr>
          <p:cNvSpPr txBox="1"/>
          <p:nvPr/>
        </p:nvSpPr>
        <p:spPr>
          <a:xfrm>
            <a:off x="861979" y="5668432"/>
            <a:ext cx="2254460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+mj-lt"/>
              </a:rPr>
              <a:t>Create a data workspace and consider a workspace being an Analysis Services Tabular instance!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152DC0-E399-40F2-6CD3-5696C4D541D3}"/>
              </a:ext>
            </a:extLst>
          </p:cNvPr>
          <p:cNvGrpSpPr/>
          <p:nvPr/>
        </p:nvGrpSpPr>
        <p:grpSpPr>
          <a:xfrm>
            <a:off x="3409610" y="3362228"/>
            <a:ext cx="861182" cy="861558"/>
            <a:chOff x="2613092" y="3895733"/>
            <a:chExt cx="861182" cy="861558"/>
          </a:xfrm>
        </p:grpSpPr>
        <p:pic>
          <p:nvPicPr>
            <p:cNvPr id="18" name="Grafik 12">
              <a:extLst>
                <a:ext uri="{FF2B5EF4-FFF2-40B4-BE49-F238E27FC236}">
                  <a16:creationId xmlns:a16="http://schemas.microsoft.com/office/drawing/2014/main" id="{481CE08D-CC09-3E23-8806-2514E1A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0708" y="3895733"/>
              <a:ext cx="713566" cy="768455"/>
            </a:xfrm>
            <a:prstGeom prst="rect">
              <a:avLst/>
            </a:prstGeom>
          </p:spPr>
        </p:pic>
        <p:pic>
          <p:nvPicPr>
            <p:cNvPr id="19" name="Grafik 38" descr="Weibliches Profil">
              <a:extLst>
                <a:ext uri="{FF2B5EF4-FFF2-40B4-BE49-F238E27FC236}">
                  <a16:creationId xmlns:a16="http://schemas.microsoft.com/office/drawing/2014/main" id="{2583C123-5E06-836D-48AA-3BF14C514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13092" y="4252448"/>
              <a:ext cx="504843" cy="50484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66AB9-3E9F-3993-EC90-E9B0D96AA909}"/>
              </a:ext>
            </a:extLst>
          </p:cNvPr>
          <p:cNvGrpSpPr/>
          <p:nvPr/>
        </p:nvGrpSpPr>
        <p:grpSpPr>
          <a:xfrm>
            <a:off x="3420281" y="4597636"/>
            <a:ext cx="855899" cy="889070"/>
            <a:chOff x="3267277" y="5139659"/>
            <a:chExt cx="855899" cy="889070"/>
          </a:xfrm>
        </p:grpSpPr>
        <p:pic>
          <p:nvPicPr>
            <p:cNvPr id="21" name="Grafik 12">
              <a:extLst>
                <a:ext uri="{FF2B5EF4-FFF2-40B4-BE49-F238E27FC236}">
                  <a16:creationId xmlns:a16="http://schemas.microsoft.com/office/drawing/2014/main" id="{2C1D2A84-9E86-28C9-60DE-D1B47786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9610" y="5139659"/>
              <a:ext cx="713566" cy="768455"/>
            </a:xfrm>
            <a:prstGeom prst="rect">
              <a:avLst/>
            </a:prstGeom>
          </p:spPr>
        </p:pic>
        <p:pic>
          <p:nvPicPr>
            <p:cNvPr id="22" name="Grafik 38" descr="Weibliches Profil">
              <a:extLst>
                <a:ext uri="{FF2B5EF4-FFF2-40B4-BE49-F238E27FC236}">
                  <a16:creationId xmlns:a16="http://schemas.microsoft.com/office/drawing/2014/main" id="{DBAAD465-EAF8-1307-0956-03A111945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67277" y="5523886"/>
              <a:ext cx="504843" cy="504843"/>
            </a:xfrm>
            <a:prstGeom prst="rect">
              <a:avLst/>
            </a:prstGeom>
          </p:spPr>
        </p:pic>
      </p:grpSp>
      <p:cxnSp>
        <p:nvCxnSpPr>
          <p:cNvPr id="23" name="Connector: Elbow 33">
            <a:extLst>
              <a:ext uri="{FF2B5EF4-FFF2-40B4-BE49-F238E27FC236}">
                <a16:creationId xmlns:a16="http://schemas.microsoft.com/office/drawing/2014/main" id="{53A03DC9-C3BD-A9CD-2440-71FEF0282B8B}"/>
              </a:ext>
            </a:extLst>
          </p:cNvPr>
          <p:cNvCxnSpPr>
            <a:cxnSpLocks/>
            <a:stCxn id="38" idx="3"/>
            <a:endCxn id="18" idx="1"/>
          </p:cNvCxnSpPr>
          <p:nvPr/>
        </p:nvCxnSpPr>
        <p:spPr>
          <a:xfrm flipV="1">
            <a:off x="2139392" y="3746456"/>
            <a:ext cx="1417834" cy="4728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34">
            <a:extLst>
              <a:ext uri="{FF2B5EF4-FFF2-40B4-BE49-F238E27FC236}">
                <a16:creationId xmlns:a16="http://schemas.microsoft.com/office/drawing/2014/main" id="{CA9C3E2F-2916-485B-03F8-784154DB6415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139392" y="4219264"/>
            <a:ext cx="1423222" cy="762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01">
            <a:extLst>
              <a:ext uri="{FF2B5EF4-FFF2-40B4-BE49-F238E27FC236}">
                <a16:creationId xmlns:a16="http://schemas.microsoft.com/office/drawing/2014/main" id="{8762EF43-0F2C-6C1C-13FC-49D12AA0CD73}"/>
              </a:ext>
            </a:extLst>
          </p:cNvPr>
          <p:cNvSpPr txBox="1"/>
          <p:nvPr/>
        </p:nvSpPr>
        <p:spPr>
          <a:xfrm>
            <a:off x="861979" y="2781300"/>
            <a:ext cx="2031674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Data workspace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A53F130A-7DFF-4474-13DC-253B8C44BFA2}"/>
              </a:ext>
            </a:extLst>
          </p:cNvPr>
          <p:cNvSpPr txBox="1"/>
          <p:nvPr/>
        </p:nvSpPr>
        <p:spPr>
          <a:xfrm>
            <a:off x="3460837" y="2785456"/>
            <a:ext cx="2999340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Content workspace(s)</a:t>
            </a:r>
          </a:p>
        </p:txBody>
      </p:sp>
      <p:sp>
        <p:nvSpPr>
          <p:cNvPr id="27" name="TextBox 101">
            <a:extLst>
              <a:ext uri="{FF2B5EF4-FFF2-40B4-BE49-F238E27FC236}">
                <a16:creationId xmlns:a16="http://schemas.microsoft.com/office/drawing/2014/main" id="{55DAF3A0-C4AB-3D8A-7050-80073D69BDB5}"/>
              </a:ext>
            </a:extLst>
          </p:cNvPr>
          <p:cNvSpPr txBox="1"/>
          <p:nvPr/>
        </p:nvSpPr>
        <p:spPr>
          <a:xfrm>
            <a:off x="3357889" y="5682454"/>
            <a:ext cx="2436256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+mj-lt"/>
              </a:rPr>
              <a:t>Using multiple Power BI files, connected to a Power BI dataset instead of the data sources: </a:t>
            </a:r>
            <a:r>
              <a:rPr lang="en-US" sz="1400" b="1" dirty="0">
                <a:latin typeface="+mj-lt"/>
              </a:rPr>
              <a:t>thin reports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2B19498-18C5-D6A0-23A7-41D228F955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62914" y="4528255"/>
            <a:ext cx="508640" cy="5086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B770679-AA27-9522-7629-171B133CD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62914" y="3305855"/>
            <a:ext cx="508640" cy="5086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EA97BE1-2D70-6C3D-7BAC-3E7DD4A969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4275" y="3424776"/>
            <a:ext cx="643358" cy="64335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4B0A353-3639-AF1B-5653-6A7A2A8C8A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103" y="4660184"/>
            <a:ext cx="643358" cy="64335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0AC4F9E-D4FE-B0AC-65EC-C0713593E7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4813" y="3760389"/>
            <a:ext cx="504843" cy="50484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079455F-BFC6-5052-C4E9-01DAD6474A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4813" y="4999824"/>
            <a:ext cx="504843" cy="5048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FEA9B3-556D-3ABC-8B63-497400EC0E02}"/>
              </a:ext>
            </a:extLst>
          </p:cNvPr>
          <p:cNvGrpSpPr/>
          <p:nvPr/>
        </p:nvGrpSpPr>
        <p:grpSpPr>
          <a:xfrm>
            <a:off x="836447" y="3242166"/>
            <a:ext cx="1678193" cy="2344074"/>
            <a:chOff x="836447" y="3242166"/>
            <a:chExt cx="1678193" cy="23440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D7A98E-D5AF-6F84-B143-406E9E66594E}"/>
                </a:ext>
              </a:extLst>
            </p:cNvPr>
            <p:cNvSpPr/>
            <p:nvPr/>
          </p:nvSpPr>
          <p:spPr>
            <a:xfrm>
              <a:off x="836447" y="3242166"/>
              <a:ext cx="1678193" cy="2344074"/>
            </a:xfrm>
            <a:prstGeom prst="rect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66F7FFA7-2C38-7658-1912-0361A0DD8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861" y="3640764"/>
              <a:ext cx="328537" cy="433524"/>
            </a:xfrm>
            <a:prstGeom prst="rect">
              <a:avLst/>
            </a:prstGeom>
          </p:spPr>
        </p:pic>
        <p:pic>
          <p:nvPicPr>
            <p:cNvPr id="15" name="Grafik 12">
              <a:extLst>
                <a:ext uri="{FF2B5EF4-FFF2-40B4-BE49-F238E27FC236}">
                  <a16:creationId xmlns:a16="http://schemas.microsoft.com/office/drawing/2014/main" id="{AF331BC4-3541-0061-3CC7-B8D63071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3682" y="4193463"/>
              <a:ext cx="713566" cy="768455"/>
            </a:xfrm>
            <a:prstGeom prst="rect">
              <a:avLst/>
            </a:prstGeom>
          </p:spPr>
        </p:pic>
        <p:pic>
          <p:nvPicPr>
            <p:cNvPr id="16" name="Grafik 38" descr="Weibliches Profil">
              <a:extLst>
                <a:ext uri="{FF2B5EF4-FFF2-40B4-BE49-F238E27FC236}">
                  <a16:creationId xmlns:a16="http://schemas.microsoft.com/office/drawing/2014/main" id="{FFCF1E0C-483D-70FE-B2F0-431301D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61765" y="4533171"/>
              <a:ext cx="504843" cy="504843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519A711-5356-2C9A-964B-B7B697576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8234" y="3499112"/>
              <a:ext cx="508640" cy="508640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C73FFCB-8118-706C-9948-90BEBDB8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30752" y="3964944"/>
              <a:ext cx="508640" cy="50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14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78A91-4F9A-E7A1-8E60-025259930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6BED-FF89-1852-DB18-46F3A577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How we work today – deployment </a:t>
            </a:r>
            <a:r>
              <a:rPr lang="en-US" sz="1800" dirty="0"/>
              <a:t>(before Fabric, not considering synching between a Fabric workspace and Azure DevOps repo)</a:t>
            </a:r>
            <a:endParaRPr lang="en-NZ" sz="1800" dirty="0"/>
          </a:p>
        </p:txBody>
      </p:sp>
      <p:sp>
        <p:nvSpPr>
          <p:cNvPr id="4" name="Rechteck 4">
            <a:extLst>
              <a:ext uri="{FF2B5EF4-FFF2-40B4-BE49-F238E27FC236}">
                <a16:creationId xmlns:a16="http://schemas.microsoft.com/office/drawing/2014/main" id="{FB22382B-4468-0D4B-7664-6D500361421C}"/>
              </a:ext>
            </a:extLst>
          </p:cNvPr>
          <p:cNvSpPr/>
          <p:nvPr/>
        </p:nvSpPr>
        <p:spPr>
          <a:xfrm>
            <a:off x="7334536" y="2094625"/>
            <a:ext cx="4520915" cy="64267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 err="1">
                <a:solidFill>
                  <a:schemeClr val="bg1"/>
                </a:solidFill>
              </a:rPr>
              <a:t>Configure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your</a:t>
            </a:r>
            <a:r>
              <a:rPr lang="de-DE" sz="1333" dirty="0">
                <a:solidFill>
                  <a:schemeClr val="bg1"/>
                </a:solidFill>
              </a:rPr>
              <a:t> Power BI </a:t>
            </a:r>
            <a:r>
              <a:rPr lang="de-DE" sz="1333" dirty="0" err="1">
                <a:solidFill>
                  <a:schemeClr val="bg1"/>
                </a:solidFill>
              </a:rPr>
              <a:t>Deployment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pipeline</a:t>
            </a:r>
            <a:br>
              <a:rPr lang="de-DE" sz="1333" dirty="0">
                <a:solidFill>
                  <a:schemeClr val="bg1"/>
                </a:solidFill>
              </a:rPr>
            </a:br>
            <a:r>
              <a:rPr lang="de-DE" sz="1333" dirty="0">
                <a:solidFill>
                  <a:schemeClr val="bg1"/>
                </a:solidFill>
              </a:rPr>
              <a:t>(</a:t>
            </a:r>
            <a:r>
              <a:rPr lang="de-DE" sz="1333" dirty="0" err="1">
                <a:solidFill>
                  <a:schemeClr val="bg1"/>
                </a:solidFill>
              </a:rPr>
              <a:t>from</a:t>
            </a:r>
            <a:r>
              <a:rPr lang="de-DE" sz="1333" dirty="0">
                <a:solidFill>
                  <a:schemeClr val="bg1"/>
                </a:solidFill>
              </a:rPr>
              <a:t> 2 </a:t>
            </a:r>
            <a:r>
              <a:rPr lang="de-DE" sz="1333" dirty="0" err="1">
                <a:solidFill>
                  <a:schemeClr val="bg1"/>
                </a:solidFill>
              </a:rPr>
              <a:t>to</a:t>
            </a:r>
            <a:r>
              <a:rPr lang="de-DE" sz="1333" dirty="0">
                <a:solidFill>
                  <a:schemeClr val="bg1"/>
                </a:solidFill>
              </a:rPr>
              <a:t> 10 </a:t>
            </a:r>
            <a:r>
              <a:rPr lang="de-DE" sz="1333" dirty="0" err="1">
                <a:solidFill>
                  <a:schemeClr val="bg1"/>
                </a:solidFill>
              </a:rPr>
              <a:t>deployment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stages</a:t>
            </a:r>
            <a:r>
              <a:rPr lang="de-DE" sz="1333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Graphic 43">
            <a:extLst>
              <a:ext uri="{FF2B5EF4-FFF2-40B4-BE49-F238E27FC236}">
                <a16:creationId xmlns:a16="http://schemas.microsoft.com/office/drawing/2014/main" id="{65F71348-6811-C592-AD63-BF35391B0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8920" y="4072932"/>
            <a:ext cx="532657" cy="532657"/>
          </a:xfrm>
          <a:prstGeom prst="rect">
            <a:avLst/>
          </a:prstGeom>
        </p:spPr>
      </p:pic>
      <p:sp>
        <p:nvSpPr>
          <p:cNvPr id="5" name="Rechteck 9">
            <a:extLst>
              <a:ext uri="{FF2B5EF4-FFF2-40B4-BE49-F238E27FC236}">
                <a16:creationId xmlns:a16="http://schemas.microsoft.com/office/drawing/2014/main" id="{ECDB27B7-FF32-0292-28B4-1934FC3D2C48}"/>
              </a:ext>
            </a:extLst>
          </p:cNvPr>
          <p:cNvSpPr/>
          <p:nvPr/>
        </p:nvSpPr>
        <p:spPr>
          <a:xfrm>
            <a:off x="5376333" y="4072932"/>
            <a:ext cx="1479619" cy="29420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>
                <a:solidFill>
                  <a:schemeClr val="bg1"/>
                </a:solidFill>
              </a:rPr>
              <a:t>DEV </a:t>
            </a:r>
            <a:r>
              <a:rPr lang="de-DE" sz="1333" dirty="0" err="1">
                <a:solidFill>
                  <a:schemeClr val="bg1"/>
                </a:solidFill>
              </a:rPr>
              <a:t>stage</a:t>
            </a:r>
            <a:endParaRPr lang="de-DE" sz="1333" dirty="0">
              <a:solidFill>
                <a:schemeClr val="bg1"/>
              </a:solidFill>
            </a:endParaRPr>
          </a:p>
        </p:txBody>
      </p:sp>
      <p:pic>
        <p:nvPicPr>
          <p:cNvPr id="28" name="Graphic 43">
            <a:extLst>
              <a:ext uri="{FF2B5EF4-FFF2-40B4-BE49-F238E27FC236}">
                <a16:creationId xmlns:a16="http://schemas.microsoft.com/office/drawing/2014/main" id="{258602AF-937C-9654-7FF5-9DB68FB95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9863" y="2750369"/>
            <a:ext cx="532657" cy="532657"/>
          </a:xfrm>
          <a:prstGeom prst="rect">
            <a:avLst/>
          </a:prstGeom>
        </p:spPr>
      </p:pic>
      <p:sp>
        <p:nvSpPr>
          <p:cNvPr id="39" name="Rechteck 13">
            <a:extLst>
              <a:ext uri="{FF2B5EF4-FFF2-40B4-BE49-F238E27FC236}">
                <a16:creationId xmlns:a16="http://schemas.microsoft.com/office/drawing/2014/main" id="{709C649F-5C62-01C0-DB57-FB8F5C89347D}"/>
              </a:ext>
            </a:extLst>
          </p:cNvPr>
          <p:cNvSpPr/>
          <p:nvPr/>
        </p:nvSpPr>
        <p:spPr>
          <a:xfrm>
            <a:off x="5386961" y="2750369"/>
            <a:ext cx="1468993" cy="29420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 err="1">
                <a:solidFill>
                  <a:schemeClr val="bg1"/>
                </a:solidFill>
              </a:rPr>
              <a:t>prePROD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stage</a:t>
            </a:r>
            <a:endParaRPr lang="de-DE" sz="1333" dirty="0">
              <a:solidFill>
                <a:schemeClr val="bg1"/>
              </a:solidFill>
            </a:endParaRPr>
          </a:p>
        </p:txBody>
      </p:sp>
      <p:pic>
        <p:nvPicPr>
          <p:cNvPr id="37" name="Graphic 43">
            <a:extLst>
              <a:ext uri="{FF2B5EF4-FFF2-40B4-BE49-F238E27FC236}">
                <a16:creationId xmlns:a16="http://schemas.microsoft.com/office/drawing/2014/main" id="{0AE50C8F-545F-BDFC-E2B6-F05F70F2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8920" y="2089087"/>
            <a:ext cx="532657" cy="532657"/>
          </a:xfrm>
          <a:prstGeom prst="rect">
            <a:avLst/>
          </a:prstGeom>
        </p:spPr>
      </p:pic>
      <p:sp>
        <p:nvSpPr>
          <p:cNvPr id="40" name="Rechteck 15">
            <a:extLst>
              <a:ext uri="{FF2B5EF4-FFF2-40B4-BE49-F238E27FC236}">
                <a16:creationId xmlns:a16="http://schemas.microsoft.com/office/drawing/2014/main" id="{6FDBF1B7-AF0A-5750-CE68-81C6F8C0DC6A}"/>
              </a:ext>
            </a:extLst>
          </p:cNvPr>
          <p:cNvSpPr/>
          <p:nvPr/>
        </p:nvSpPr>
        <p:spPr>
          <a:xfrm>
            <a:off x="5376333" y="2089087"/>
            <a:ext cx="1479620" cy="29420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>
                <a:solidFill>
                  <a:schemeClr val="bg1"/>
                </a:solidFill>
              </a:rPr>
              <a:t>PROD </a:t>
            </a:r>
            <a:r>
              <a:rPr lang="de-DE" sz="1333" dirty="0" err="1">
                <a:solidFill>
                  <a:schemeClr val="bg1"/>
                </a:solidFill>
              </a:rPr>
              <a:t>stage</a:t>
            </a:r>
            <a:endParaRPr lang="de-DE" sz="1333" dirty="0">
              <a:solidFill>
                <a:schemeClr val="bg1"/>
              </a:solidFill>
            </a:endParaRPr>
          </a:p>
        </p:txBody>
      </p:sp>
      <p:pic>
        <p:nvPicPr>
          <p:cNvPr id="30" name="Graphic 43">
            <a:extLst>
              <a:ext uri="{FF2B5EF4-FFF2-40B4-BE49-F238E27FC236}">
                <a16:creationId xmlns:a16="http://schemas.microsoft.com/office/drawing/2014/main" id="{3AA3D40B-8E92-A7BB-3A14-147A10204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8920" y="3411651"/>
            <a:ext cx="532657" cy="532657"/>
          </a:xfrm>
          <a:prstGeom prst="rect">
            <a:avLst/>
          </a:prstGeom>
        </p:spPr>
      </p:pic>
      <p:sp>
        <p:nvSpPr>
          <p:cNvPr id="41" name="Rechteck 16">
            <a:extLst>
              <a:ext uri="{FF2B5EF4-FFF2-40B4-BE49-F238E27FC236}">
                <a16:creationId xmlns:a16="http://schemas.microsoft.com/office/drawing/2014/main" id="{9822D4F8-A9D0-1E7B-FF42-6C3AAF44F0F8}"/>
              </a:ext>
            </a:extLst>
          </p:cNvPr>
          <p:cNvSpPr/>
          <p:nvPr/>
        </p:nvSpPr>
        <p:spPr>
          <a:xfrm>
            <a:off x="5378934" y="3411651"/>
            <a:ext cx="1479620" cy="29420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>
                <a:solidFill>
                  <a:schemeClr val="bg1"/>
                </a:solidFill>
              </a:rPr>
              <a:t>TEST </a:t>
            </a:r>
            <a:r>
              <a:rPr lang="de-DE" sz="1333" dirty="0" err="1">
                <a:solidFill>
                  <a:schemeClr val="bg1"/>
                </a:solidFill>
              </a:rPr>
              <a:t>stage</a:t>
            </a:r>
            <a:endParaRPr lang="de-DE" sz="1333" dirty="0">
              <a:solidFill>
                <a:schemeClr val="bg1"/>
              </a:solidFill>
            </a:endParaRPr>
          </a:p>
        </p:txBody>
      </p:sp>
      <p:sp>
        <p:nvSpPr>
          <p:cNvPr id="42" name="Rechteck 17">
            <a:extLst>
              <a:ext uri="{FF2B5EF4-FFF2-40B4-BE49-F238E27FC236}">
                <a16:creationId xmlns:a16="http://schemas.microsoft.com/office/drawing/2014/main" id="{9BFB6EC1-BE20-29C8-99E7-9C3A52EEA41E}"/>
              </a:ext>
            </a:extLst>
          </p:cNvPr>
          <p:cNvSpPr/>
          <p:nvPr/>
        </p:nvSpPr>
        <p:spPr>
          <a:xfrm>
            <a:off x="7334536" y="2919347"/>
            <a:ext cx="4520915" cy="1491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DE" sz="1333" dirty="0">
                <a:solidFill>
                  <a:schemeClr val="bg1"/>
                </a:solidFill>
              </a:rPr>
              <a:t>Use </a:t>
            </a:r>
            <a:r>
              <a:rPr lang="de-DE" sz="1333" dirty="0" err="1">
                <a:solidFill>
                  <a:schemeClr val="bg1"/>
                </a:solidFill>
              </a:rPr>
              <a:t>the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de-DE" sz="1333" dirty="0">
                <a:solidFill>
                  <a:schemeClr val="bg1"/>
                </a:solidFill>
              </a:rPr>
              <a:t>Power BI </a:t>
            </a:r>
            <a:r>
              <a:rPr lang="de-DE" sz="1333" dirty="0" err="1">
                <a:solidFill>
                  <a:schemeClr val="bg1"/>
                </a:solidFill>
              </a:rPr>
              <a:t>deployment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features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to</a:t>
            </a:r>
            <a:r>
              <a:rPr lang="de-DE" sz="1333" dirty="0">
                <a:solidFill>
                  <a:schemeClr val="bg1"/>
                </a:solidFill>
              </a:rPr>
              <a:t> push </a:t>
            </a:r>
            <a:r>
              <a:rPr lang="de-DE" sz="1333" dirty="0" err="1">
                <a:solidFill>
                  <a:schemeClr val="bg1"/>
                </a:solidFill>
              </a:rPr>
              <a:t>items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to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the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stages</a:t>
            </a:r>
            <a:r>
              <a:rPr lang="de-DE" sz="1333" dirty="0">
                <a:solidFill>
                  <a:schemeClr val="bg1"/>
                </a:solidFill>
              </a:rPr>
              <a:t> additional 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de-DE" sz="1333" dirty="0">
                <a:solidFill>
                  <a:schemeClr val="bg1"/>
                </a:solidFill>
              </a:rPr>
              <a:t>Use Azure </a:t>
            </a:r>
            <a:r>
              <a:rPr lang="de-DE" sz="1333" dirty="0" err="1">
                <a:solidFill>
                  <a:schemeClr val="bg1"/>
                </a:solidFill>
              </a:rPr>
              <a:t>deployment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pipelines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leveraging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the</a:t>
            </a:r>
            <a:r>
              <a:rPr lang="de-DE" sz="1333" dirty="0">
                <a:solidFill>
                  <a:schemeClr val="bg1"/>
                </a:solidFill>
              </a:rPr>
              <a:t> Power BI  </a:t>
            </a:r>
            <a:r>
              <a:rPr lang="de-DE" sz="1333" dirty="0" err="1">
                <a:solidFill>
                  <a:schemeClr val="bg1"/>
                </a:solidFill>
              </a:rPr>
              <a:t>deployment</a:t>
            </a:r>
            <a:r>
              <a:rPr lang="de-DE" sz="1333" dirty="0">
                <a:solidFill>
                  <a:schemeClr val="bg1"/>
                </a:solidFill>
              </a:rPr>
              <a:t> APIs </a:t>
            </a:r>
            <a:r>
              <a:rPr lang="de-DE" sz="1333" dirty="0" err="1">
                <a:solidFill>
                  <a:schemeClr val="bg1"/>
                </a:solidFill>
              </a:rPr>
              <a:t>if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you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need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more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control</a:t>
            </a:r>
            <a:r>
              <a:rPr lang="de-DE" sz="1333" dirty="0">
                <a:solidFill>
                  <a:schemeClr val="bg1"/>
                </a:solidFill>
              </a:rPr>
              <a:t> (</a:t>
            </a:r>
            <a:r>
              <a:rPr lang="de-DE" sz="1333" dirty="0" err="1">
                <a:solidFill>
                  <a:schemeClr val="bg1"/>
                </a:solidFill>
              </a:rPr>
              <a:t>items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are</a:t>
            </a:r>
            <a:r>
              <a:rPr lang="de-DE" sz="1333" dirty="0">
                <a:solidFill>
                  <a:schemeClr val="bg1"/>
                </a:solidFill>
              </a:rPr>
              <a:t> not </a:t>
            </a:r>
            <a:r>
              <a:rPr lang="de-DE" sz="1333" dirty="0" err="1">
                <a:solidFill>
                  <a:schemeClr val="bg1"/>
                </a:solidFill>
              </a:rPr>
              <a:t>stored</a:t>
            </a:r>
            <a:r>
              <a:rPr lang="de-DE" sz="1333" dirty="0">
                <a:solidFill>
                  <a:schemeClr val="bg1"/>
                </a:solidFill>
              </a:rPr>
              <a:t> in </a:t>
            </a:r>
            <a:r>
              <a:rPr lang="de-DE" sz="1333" dirty="0" err="1">
                <a:solidFill>
                  <a:schemeClr val="bg1"/>
                </a:solidFill>
              </a:rPr>
              <a:t>AzDevOps</a:t>
            </a:r>
            <a:r>
              <a:rPr lang="de-DE" sz="1333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4" name="Rechteck 20">
            <a:extLst>
              <a:ext uri="{FF2B5EF4-FFF2-40B4-BE49-F238E27FC236}">
                <a16:creationId xmlns:a16="http://schemas.microsoft.com/office/drawing/2014/main" id="{90DA50B9-910B-CFDC-BC7A-65A6D3BAAA3E}"/>
              </a:ext>
            </a:extLst>
          </p:cNvPr>
          <p:cNvSpPr/>
          <p:nvPr/>
        </p:nvSpPr>
        <p:spPr>
          <a:xfrm>
            <a:off x="3541986" y="4648970"/>
            <a:ext cx="1794084" cy="53265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>
                <a:solidFill>
                  <a:schemeClr val="bg1">
                    <a:lumMod val="65000"/>
                  </a:schemeClr>
                </a:solidFill>
              </a:rPr>
              <a:t>Publish </a:t>
            </a:r>
            <a:r>
              <a:rPr lang="de-DE" sz="1333" dirty="0" err="1">
                <a:solidFill>
                  <a:schemeClr val="bg1">
                    <a:lumMod val="65000"/>
                  </a:schemeClr>
                </a:solidFill>
              </a:rPr>
              <a:t>pbix</a:t>
            </a:r>
            <a:r>
              <a:rPr lang="de-DE" sz="1333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333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sz="1333" dirty="0">
                <a:solidFill>
                  <a:schemeClr val="bg1">
                    <a:lumMod val="65000"/>
                  </a:schemeClr>
                </a:solidFill>
              </a:rPr>
              <a:t> DEV </a:t>
            </a:r>
            <a:r>
              <a:rPr lang="de-DE" sz="1333" dirty="0" err="1">
                <a:solidFill>
                  <a:schemeClr val="bg1">
                    <a:lumMod val="65000"/>
                  </a:schemeClr>
                </a:solidFill>
              </a:rPr>
              <a:t>workspace</a:t>
            </a:r>
            <a:r>
              <a:rPr lang="de-DE" sz="1333" dirty="0">
                <a:solidFill>
                  <a:schemeClr val="bg1">
                    <a:lumMod val="65000"/>
                  </a:schemeClr>
                </a:solidFill>
              </a:rPr>
              <a:t>(s)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E5ACC76-6880-02FE-022C-116D9CD68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503" y="4332201"/>
            <a:ext cx="235553" cy="235553"/>
          </a:xfrm>
          <a:prstGeom prst="rect">
            <a:avLst/>
          </a:prstGeom>
        </p:spPr>
      </p:pic>
      <p:pic>
        <p:nvPicPr>
          <p:cNvPr id="52" name="Graphic 43">
            <a:extLst>
              <a:ext uri="{FF2B5EF4-FFF2-40B4-BE49-F238E27FC236}">
                <a16:creationId xmlns:a16="http://schemas.microsoft.com/office/drawing/2014/main" id="{9C7A2DCE-7813-5454-05A7-80F7289CC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479" y="4072932"/>
            <a:ext cx="532657" cy="532657"/>
          </a:xfrm>
          <a:prstGeom prst="rect">
            <a:avLst/>
          </a:prstGeom>
        </p:spPr>
      </p:pic>
      <p:pic>
        <p:nvPicPr>
          <p:cNvPr id="53" name="Graphic 43">
            <a:extLst>
              <a:ext uri="{FF2B5EF4-FFF2-40B4-BE49-F238E27FC236}">
                <a16:creationId xmlns:a16="http://schemas.microsoft.com/office/drawing/2014/main" id="{E318C2A7-2888-8764-332A-BA28970FF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7422" y="2750369"/>
            <a:ext cx="532657" cy="532657"/>
          </a:xfrm>
          <a:prstGeom prst="rect">
            <a:avLst/>
          </a:prstGeom>
        </p:spPr>
      </p:pic>
      <p:pic>
        <p:nvPicPr>
          <p:cNvPr id="54" name="Graphic 43">
            <a:extLst>
              <a:ext uri="{FF2B5EF4-FFF2-40B4-BE49-F238E27FC236}">
                <a16:creationId xmlns:a16="http://schemas.microsoft.com/office/drawing/2014/main" id="{E84B1223-847A-BAB1-ED11-64C50AF29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479" y="2089087"/>
            <a:ext cx="532657" cy="532657"/>
          </a:xfrm>
          <a:prstGeom prst="rect">
            <a:avLst/>
          </a:prstGeom>
        </p:spPr>
      </p:pic>
      <p:pic>
        <p:nvPicPr>
          <p:cNvPr id="55" name="Graphic 43">
            <a:extLst>
              <a:ext uri="{FF2B5EF4-FFF2-40B4-BE49-F238E27FC236}">
                <a16:creationId xmlns:a16="http://schemas.microsoft.com/office/drawing/2014/main" id="{0E97F0C7-9C95-6299-984F-182B8FB1F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479" y="3411651"/>
            <a:ext cx="532657" cy="532657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0854B77-76CA-4EFA-29EC-0B4D6FBCE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9861" y="4338460"/>
            <a:ext cx="229294" cy="22929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16730BB7-0D5B-436F-41FF-2B352A69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5484" y="3673241"/>
            <a:ext cx="235553" cy="23555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C73B79F-B9D5-2DFD-F965-D360E1AE3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9842" y="3679500"/>
            <a:ext cx="229294" cy="22929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26D1BEE-37AF-ED38-F684-C0FB3031E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503" y="3013884"/>
            <a:ext cx="235553" cy="23555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544CBF5-90DF-6427-89C8-7F1C7DF08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9861" y="3020143"/>
            <a:ext cx="229294" cy="22929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22FA5F-6CFE-676C-2EC9-E33CE24A7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503" y="2347636"/>
            <a:ext cx="235553" cy="235553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B7DD380-D90D-3F2A-B95C-6848844A5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9861" y="2353895"/>
            <a:ext cx="229294" cy="2292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C4467AE-9DF0-A541-F040-798C6227D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30" y="1905841"/>
            <a:ext cx="2472136" cy="2681525"/>
          </a:xfrm>
          <a:prstGeom prst="rect">
            <a:avLst/>
          </a:prstGeom>
        </p:spPr>
      </p:pic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F33C3546-08AF-08B2-1D27-7F65E9E40A6A}"/>
              </a:ext>
            </a:extLst>
          </p:cNvPr>
          <p:cNvSpPr txBox="1">
            <a:spLocks/>
          </p:cNvSpPr>
          <p:nvPr/>
        </p:nvSpPr>
        <p:spPr>
          <a:xfrm>
            <a:off x="743339" y="5267128"/>
            <a:ext cx="110871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We use </a:t>
            </a:r>
            <a:r>
              <a:rPr lang="en-US" sz="2400" b="1" dirty="0">
                <a:solidFill>
                  <a:srgbClr val="000000"/>
                </a:solidFill>
                <a:latin typeface="Segoe UI"/>
              </a:rPr>
              <a:t>8</a:t>
            </a:r>
            <a:r>
              <a:rPr lang="en-US" sz="2400" dirty="0">
                <a:solidFill>
                  <a:srgbClr val="000000"/>
                </a:solidFill>
                <a:latin typeface="Segoe UI"/>
              </a:rPr>
              <a:t> workspaces for a Power BI solution, hopefully there is more to it than a meaningless pie chart</a:t>
            </a:r>
          </a:p>
        </p:txBody>
      </p:sp>
    </p:spTree>
    <p:extLst>
      <p:ext uri="{BB962C8B-B14F-4D97-AF65-F5344CB8AC3E}">
        <p14:creationId xmlns:p14="http://schemas.microsoft.com/office/powerpoint/2010/main" val="280695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9B1A1-E72A-628F-A4DA-15E53F4B7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7F4E19-A3E9-31B9-D8DE-93BB46D2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Fabric workspace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9AFDA-05D0-6EF2-0166-68775F30D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3239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1313</Words>
  <Application>Microsoft Macintosh PowerPoint</Application>
  <PresentationFormat>Widescreen</PresentationFormat>
  <Paragraphs>210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Roboto Slab</vt:lpstr>
      <vt:lpstr>Segoe UI</vt:lpstr>
      <vt:lpstr>Segoe UI Semibold</vt:lpstr>
      <vt:lpstr>Wingdings</vt:lpstr>
      <vt:lpstr>Wingdings 3</vt:lpstr>
      <vt:lpstr>Office Theme</vt:lpstr>
      <vt:lpstr>Microsoft Fabric will solve our analytical challenges, but how do we organize it?!</vt:lpstr>
      <vt:lpstr>PowerPoint Presentation</vt:lpstr>
      <vt:lpstr>PowerPoint Presentation</vt:lpstr>
      <vt:lpstr>Agenda</vt:lpstr>
      <vt:lpstr>How we (should) work</vt:lpstr>
      <vt:lpstr>How we work today – our beloved workspace</vt:lpstr>
      <vt:lpstr>How we work today – thin reports</vt:lpstr>
      <vt:lpstr>How we work today – deployment (before Fabric, not considering synching between a Fabric workspace and Azure DevOps repo)</vt:lpstr>
      <vt:lpstr>The Fabric workspace</vt:lpstr>
      <vt:lpstr>The Fabric workspace – all the new items</vt:lpstr>
      <vt:lpstr>How we work tomorrow</vt:lpstr>
      <vt:lpstr>How we work tomorrow</vt:lpstr>
      <vt:lpstr>How we work tomorrow (the team is growing)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</dc:creator>
  <cp:lastModifiedBy>Thomas Martens</cp:lastModifiedBy>
  <cp:revision>5</cp:revision>
  <dcterms:created xsi:type="dcterms:W3CDTF">2023-11-29T20:58:10Z</dcterms:created>
  <dcterms:modified xsi:type="dcterms:W3CDTF">2024-01-13T13:59:51Z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a6d409-389a-443a-9140-f8c0d12e1685_Enabled">
    <vt:lpwstr>true</vt:lpwstr>
  </property>
  <property fmtid="{D5CDD505-2E9C-101B-9397-08002B2CF9AE}" pid="3" name="MSIP_Label_7ea6d409-389a-443a-9140-f8c0d12e1685_SetDate">
    <vt:lpwstr>2024-01-12T14:44:40Z</vt:lpwstr>
  </property>
  <property fmtid="{D5CDD505-2E9C-101B-9397-08002B2CF9AE}" pid="4" name="MSIP_Label_7ea6d409-389a-443a-9140-f8c0d12e1685_Method">
    <vt:lpwstr>Privileged</vt:lpwstr>
  </property>
  <property fmtid="{D5CDD505-2E9C-101B-9397-08002B2CF9AE}" pid="5" name="MSIP_Label_7ea6d409-389a-443a-9140-f8c0d12e1685_Name">
    <vt:lpwstr>C0 - public</vt:lpwstr>
  </property>
  <property fmtid="{D5CDD505-2E9C-101B-9397-08002B2CF9AE}" pid="6" name="MSIP_Label_7ea6d409-389a-443a-9140-f8c0d12e1685_SiteId">
    <vt:lpwstr>f62b8f20-f16e-4a6e-9b1f-6e2d2e6ac089</vt:lpwstr>
  </property>
  <property fmtid="{D5CDD505-2E9C-101B-9397-08002B2CF9AE}" pid="7" name="MSIP_Label_7ea6d409-389a-443a-9140-f8c0d12e1685_ActionId">
    <vt:lpwstr>a02e6f67-170c-48fd-a395-50b3e5663e86</vt:lpwstr>
  </property>
  <property fmtid="{D5CDD505-2E9C-101B-9397-08002B2CF9AE}" pid="8" name="MSIP_Label_7ea6d409-389a-443a-9140-f8c0d12e1685_ContentBits">
    <vt:lpwstr>0</vt:lpwstr>
  </property>
</Properties>
</file>